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4" r:id="rId2"/>
    <p:sldMasterId id="2147483696" r:id="rId3"/>
    <p:sldMasterId id="2147483708" r:id="rId4"/>
    <p:sldMasterId id="2147483720" r:id="rId5"/>
    <p:sldMasterId id="2147483732" r:id="rId6"/>
    <p:sldMasterId id="2147483768" r:id="rId7"/>
    <p:sldMasterId id="2147483780" r:id="rId8"/>
    <p:sldMasterId id="2147483804" r:id="rId9"/>
  </p:sldMasterIdLst>
  <p:notesMasterIdLst>
    <p:notesMasterId r:id="rId42"/>
  </p:notesMasterIdLst>
  <p:handoutMasterIdLst>
    <p:handoutMasterId r:id="rId43"/>
  </p:handoutMasterIdLst>
  <p:sldIdLst>
    <p:sldId id="382" r:id="rId10"/>
    <p:sldId id="391" r:id="rId11"/>
    <p:sldId id="460" r:id="rId12"/>
    <p:sldId id="462" r:id="rId13"/>
    <p:sldId id="463" r:id="rId14"/>
    <p:sldId id="435" r:id="rId15"/>
    <p:sldId id="395" r:id="rId16"/>
    <p:sldId id="449" r:id="rId17"/>
    <p:sldId id="396" r:id="rId18"/>
    <p:sldId id="397" r:id="rId19"/>
    <p:sldId id="399" r:id="rId20"/>
    <p:sldId id="436" r:id="rId21"/>
    <p:sldId id="467" r:id="rId22"/>
    <p:sldId id="403" r:id="rId23"/>
    <p:sldId id="437" r:id="rId24"/>
    <p:sldId id="438" r:id="rId25"/>
    <p:sldId id="459" r:id="rId26"/>
    <p:sldId id="418" r:id="rId27"/>
    <p:sldId id="448" r:id="rId28"/>
    <p:sldId id="420" r:id="rId29"/>
    <p:sldId id="421" r:id="rId30"/>
    <p:sldId id="466" r:id="rId31"/>
    <p:sldId id="407" r:id="rId32"/>
    <p:sldId id="423" r:id="rId33"/>
    <p:sldId id="425" r:id="rId34"/>
    <p:sldId id="453" r:id="rId35"/>
    <p:sldId id="452" r:id="rId36"/>
    <p:sldId id="465" r:id="rId37"/>
    <p:sldId id="376" r:id="rId38"/>
    <p:sldId id="379" r:id="rId39"/>
    <p:sldId id="454" r:id="rId40"/>
    <p:sldId id="440" r:id="rId41"/>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113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3" autoAdjust="0"/>
    <p:restoredTop sz="94669" autoAdjust="0"/>
  </p:normalViewPr>
  <p:slideViewPr>
    <p:cSldViewPr snapToGrid="0" snapToObjects="1">
      <p:cViewPr varScale="1">
        <p:scale>
          <a:sx n="78" d="100"/>
          <a:sy n="78" d="100"/>
        </p:scale>
        <p:origin x="1594" y="58"/>
      </p:cViewPr>
      <p:guideLst>
        <p:guide orient="horz" pos="2160"/>
        <p:guide pos="2880"/>
      </p:guideLst>
    </p:cSldViewPr>
  </p:slideViewPr>
  <p:outlineViewPr>
    <p:cViewPr>
      <p:scale>
        <a:sx n="33" d="100"/>
        <a:sy n="33" d="100"/>
      </p:scale>
      <p:origin x="30" y="0"/>
    </p:cViewPr>
  </p:outlin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handoutMaster" Target="handoutMasters/handoutMaster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slide" Target="slides/slide3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1440" tIns="45720" rIns="91440" bIns="45720" rtlCol="0"/>
          <a:lstStyle>
            <a:lvl1pPr algn="r">
              <a:defRPr sz="1200"/>
            </a:lvl1pPr>
          </a:lstStyle>
          <a:p>
            <a:fld id="{8C4707BA-1795-4F7A-A15E-875CC859FF81}" type="datetimeFigureOut">
              <a:rPr lang="en-US" smtClean="0"/>
              <a:t>2/16/2023</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1440" tIns="45720" rIns="91440" bIns="45720" rtlCol="0" anchor="b"/>
          <a:lstStyle>
            <a:lvl1pPr algn="r">
              <a:defRPr sz="1200"/>
            </a:lvl1pPr>
          </a:lstStyle>
          <a:p>
            <a:fld id="{D6EC61D8-F903-4325-A7A0-9F9E7781944F}" type="slidenum">
              <a:rPr lang="en-US" smtClean="0"/>
              <a:t>‹#›</a:t>
            </a:fld>
            <a:endParaRPr lang="en-US"/>
          </a:p>
        </p:txBody>
      </p:sp>
    </p:spTree>
    <p:extLst>
      <p:ext uri="{BB962C8B-B14F-4D97-AF65-F5344CB8AC3E}">
        <p14:creationId xmlns:p14="http://schemas.microsoft.com/office/powerpoint/2010/main" val="18711262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08066135-AE22-4755-8EC5-2A472E2917DF}" type="datetimeFigureOut">
              <a:rPr lang="en-US" smtClean="0"/>
              <a:t>2/16/2023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49223069-979D-477B-BF6E-1D82B7E3BC43}" type="slidenum">
              <a:rPr lang="en-US" smtClean="0"/>
              <a:t>‹#›</a:t>
            </a:fld>
            <a:endParaRPr lang="en-US"/>
          </a:p>
        </p:txBody>
      </p:sp>
    </p:spTree>
    <p:extLst>
      <p:ext uri="{BB962C8B-B14F-4D97-AF65-F5344CB8AC3E}">
        <p14:creationId xmlns:p14="http://schemas.microsoft.com/office/powerpoint/2010/main" val="2579485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223069-979D-477B-BF6E-1D82B7E3BC43}" type="slidenum">
              <a:rPr lang="en-US" smtClean="0"/>
              <a:t>1</a:t>
            </a:fld>
            <a:endParaRPr lang="en-US"/>
          </a:p>
        </p:txBody>
      </p:sp>
    </p:spTree>
    <p:extLst>
      <p:ext uri="{BB962C8B-B14F-4D97-AF65-F5344CB8AC3E}">
        <p14:creationId xmlns:p14="http://schemas.microsoft.com/office/powerpoint/2010/main" val="1792389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8:notes"/>
          <p:cNvSpPr txBox="1">
            <a:spLocks noGrp="1"/>
          </p:cNvSpPr>
          <p:nvPr>
            <p:ph type="body" idx="1"/>
          </p:nvPr>
        </p:nvSpPr>
        <p:spPr>
          <a:xfrm>
            <a:off x="714668" y="4480168"/>
            <a:ext cx="5717365" cy="4244369"/>
          </a:xfrm>
          <a:prstGeom prst="rect">
            <a:avLst/>
          </a:prstGeom>
        </p:spPr>
        <p:txBody>
          <a:bodyPr spcFirstLastPara="1" wrap="square" lIns="93013" tIns="93013" rIns="93013" bIns="93013" anchor="t" anchorCtr="0">
            <a:noAutofit/>
          </a:bodyPr>
          <a:lstStyle/>
          <a:p>
            <a:r>
              <a:rPr lang="en-US" dirty="0"/>
              <a:t>To many of you, the most familiar part of World Renew’s work is our Disaster Response. (Check if there are any DRS volunteers ahead of time)</a:t>
            </a:r>
            <a:endParaRPr dirty="0"/>
          </a:p>
        </p:txBody>
      </p:sp>
      <p:sp>
        <p:nvSpPr>
          <p:cNvPr id="124" name="Google Shape;124;p8:notes"/>
          <p:cNvSpPr>
            <a:spLocks noGrp="1" noRot="1" noChangeAspect="1"/>
          </p:cNvSpPr>
          <p:nvPr>
            <p:ph type="sldImg" idx="2"/>
          </p:nvPr>
        </p:nvSpPr>
        <p:spPr>
          <a:xfrm>
            <a:off x="1217613" y="706438"/>
            <a:ext cx="4713287" cy="35369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0463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223069-979D-477B-BF6E-1D82B7E3BC43}" type="slidenum">
              <a:rPr lang="en-US" smtClean="0"/>
              <a:t>11</a:t>
            </a:fld>
            <a:endParaRPr lang="en-US"/>
          </a:p>
        </p:txBody>
      </p:sp>
    </p:spTree>
    <p:extLst>
      <p:ext uri="{BB962C8B-B14F-4D97-AF65-F5344CB8AC3E}">
        <p14:creationId xmlns:p14="http://schemas.microsoft.com/office/powerpoint/2010/main" val="29589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Sometimes, you need a slide with a bulleted list. This is that slide! Don’t forget to give the slide a title.</a:t>
            </a:r>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DA07B8-081F-6941-8B0A-30B472D23A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7622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Sometimes, you need a slide with a bulleted list. This is that slide! Don’t forget to give the slide a title.</a:t>
            </a:r>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DA07B8-081F-6941-8B0A-30B472D23A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057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4:notes"/>
          <p:cNvSpPr txBox="1">
            <a:spLocks noGrp="1"/>
          </p:cNvSpPr>
          <p:nvPr>
            <p:ph type="body" idx="1"/>
          </p:nvPr>
        </p:nvSpPr>
        <p:spPr>
          <a:xfrm>
            <a:off x="714668" y="4480168"/>
            <a:ext cx="5717365" cy="4244369"/>
          </a:xfrm>
          <a:prstGeom prst="rect">
            <a:avLst/>
          </a:prstGeom>
        </p:spPr>
        <p:txBody>
          <a:bodyPr spcFirstLastPara="1" wrap="square" lIns="93013" tIns="93013" rIns="93013" bIns="93013" anchor="t" anchorCtr="0">
            <a:noAutofit/>
          </a:bodyPr>
          <a:lstStyle/>
          <a:p>
            <a:endParaRPr/>
          </a:p>
        </p:txBody>
      </p:sp>
      <p:sp>
        <p:nvSpPr>
          <p:cNvPr id="161" name="Google Shape;161;p14:notes"/>
          <p:cNvSpPr>
            <a:spLocks noGrp="1" noRot="1" noChangeAspect="1"/>
          </p:cNvSpPr>
          <p:nvPr>
            <p:ph type="sldImg" idx="2"/>
          </p:nvPr>
        </p:nvSpPr>
        <p:spPr>
          <a:xfrm>
            <a:off x="1217613" y="706438"/>
            <a:ext cx="4713287" cy="35369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170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Sometimes, you need a slide with a bulleted list. This is that slide! Don’t forget to give the slide a title.</a:t>
            </a:r>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DA07B8-081F-6941-8B0A-30B472D23A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23840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Sometimes, you need a slide with a bulleted list. This is that slide! Don’t forget to give the slide a title.</a:t>
            </a:r>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DA07B8-081F-6941-8B0A-30B472D23A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65044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Sometimes, you need a slide with a bulleted list. This is that slide! Don’t forget to give the slide a title.</a:t>
            </a:r>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DA07B8-081F-6941-8B0A-30B472D23A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39732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223069-979D-477B-BF6E-1D82B7E3BC4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32133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5:notes"/>
          <p:cNvSpPr txBox="1">
            <a:spLocks noGrp="1"/>
          </p:cNvSpPr>
          <p:nvPr>
            <p:ph type="body" idx="1"/>
          </p:nvPr>
        </p:nvSpPr>
        <p:spPr>
          <a:xfrm>
            <a:off x="714668" y="4480168"/>
            <a:ext cx="5717365" cy="4244369"/>
          </a:xfrm>
          <a:prstGeom prst="rect">
            <a:avLst/>
          </a:prstGeom>
        </p:spPr>
        <p:txBody>
          <a:bodyPr spcFirstLastPara="1" wrap="square" lIns="93013" tIns="93013" rIns="93013" bIns="93013" anchor="t" anchorCtr="0">
            <a:noAutofit/>
          </a:bodyPr>
          <a:lstStyle/>
          <a:p>
            <a:r>
              <a:rPr lang="en-US"/>
              <a:t>Optional slide</a:t>
            </a:r>
            <a:endParaRPr/>
          </a:p>
        </p:txBody>
      </p:sp>
      <p:sp>
        <p:nvSpPr>
          <p:cNvPr id="106" name="Google Shape;106;p5:notes"/>
          <p:cNvSpPr>
            <a:spLocks noGrp="1" noRot="1" noChangeAspect="1"/>
          </p:cNvSpPr>
          <p:nvPr>
            <p:ph type="sldImg" idx="2"/>
          </p:nvPr>
        </p:nvSpPr>
        <p:spPr>
          <a:xfrm>
            <a:off x="1217613" y="706438"/>
            <a:ext cx="4713287" cy="35369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28305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223069-979D-477B-BF6E-1D82B7E3BC43}" type="slidenum">
              <a:rPr lang="en-US" smtClean="0"/>
              <a:t>2</a:t>
            </a:fld>
            <a:endParaRPr lang="en-US"/>
          </a:p>
        </p:txBody>
      </p:sp>
    </p:spTree>
    <p:extLst>
      <p:ext uri="{BB962C8B-B14F-4D97-AF65-F5344CB8AC3E}">
        <p14:creationId xmlns:p14="http://schemas.microsoft.com/office/powerpoint/2010/main" val="41474735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dirty="0"/>
          </a:p>
        </p:txBody>
      </p:sp>
      <p:sp>
        <p:nvSpPr>
          <p:cNvPr id="184" name="Shape 18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64876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
        <p:nvSpPr>
          <p:cNvPr id="203" name="Shape 20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19235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223069-979D-477B-BF6E-1D82B7E3BC4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14022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223069-979D-477B-BF6E-1D82B7E3BC4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56487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223069-979D-477B-BF6E-1D82B7E3BC4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64555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223069-979D-477B-BF6E-1D82B7E3BC43}" type="slidenum">
              <a:rPr lang="en-US" smtClean="0"/>
              <a:t>29</a:t>
            </a:fld>
            <a:endParaRPr lang="en-US"/>
          </a:p>
        </p:txBody>
      </p:sp>
    </p:spTree>
    <p:extLst>
      <p:ext uri="{BB962C8B-B14F-4D97-AF65-F5344CB8AC3E}">
        <p14:creationId xmlns:p14="http://schemas.microsoft.com/office/powerpoint/2010/main" val="2785373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223069-979D-477B-BF6E-1D82B7E3BC43}" type="slidenum">
              <a:rPr lang="en-US" smtClean="0"/>
              <a:t>30</a:t>
            </a:fld>
            <a:endParaRPr lang="en-US"/>
          </a:p>
        </p:txBody>
      </p:sp>
    </p:spTree>
    <p:extLst>
      <p:ext uri="{BB962C8B-B14F-4D97-AF65-F5344CB8AC3E}">
        <p14:creationId xmlns:p14="http://schemas.microsoft.com/office/powerpoint/2010/main" val="28408419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223069-979D-477B-BF6E-1D82B7E3BC4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8891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This is a copy heavy slide. You can duplicate this slide as many times as you need to fit your content on the slide. You can also add visuals to this slide if needed. If possible, try to avoid clipart and stock images; we prefer to use authentic World Renew photography and visuals wherever possible. Also, be sensitive to font size, if a slide requires you to drop down to a font smaller than 14pt, consider putting content on another slide. We want to ensure our presentations are readable, particularly for those who struggle with visual impairments. Also, don’t forget to give this slide a heading!</a:t>
            </a:r>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DA07B8-081F-6941-8B0A-30B472D23A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398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This is a copy heavy slide. You can duplicate this slide as many times as you need to fit your content on the slide. You can also add visuals to this slide if needed. If possible, try to avoid clipart and stock images; we prefer to use authentic World Renew photography and visuals wherever possible. Also, be sensitive to font size, if a slide requires you to drop down to a font smaller than 14pt, consider putting content on another slide. We want to ensure our presentations are readable, particularly for those who struggle with visual impairments. Also, don’t forget to give this slide a heading!</a:t>
            </a:r>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DA07B8-081F-6941-8B0A-30B472D23A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7150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This is a copy heavy slide. You can duplicate this slide as many times as you need to fit your content on the slide. You can also add visuals to this slide if needed. If possible, try to avoid clipart and stock images; we prefer to use authentic World Renew photography and visuals wherever possible. Also, be sensitive to font size, if a slide requires you to drop down to a font smaller than 14pt, consider putting content on another slide. We want to ensure our presentations are readable, particularly for those who struggle with visual impairments. Also, don’t forget to give this slide a heading!</a:t>
            </a:r>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DA07B8-081F-6941-8B0A-30B472D23A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276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Sometimes, you need a slide with a bulleted list. This is that slide! Don’t forget to give the slide a title.</a:t>
            </a:r>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DA07B8-081F-6941-8B0A-30B472D23A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0273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223069-979D-477B-BF6E-1D82B7E3BC43}" type="slidenum">
              <a:rPr lang="en-US" smtClean="0"/>
              <a:t>7</a:t>
            </a:fld>
            <a:endParaRPr lang="en-US"/>
          </a:p>
        </p:txBody>
      </p:sp>
    </p:spTree>
    <p:extLst>
      <p:ext uri="{BB962C8B-B14F-4D97-AF65-F5344CB8AC3E}">
        <p14:creationId xmlns:p14="http://schemas.microsoft.com/office/powerpoint/2010/main" val="33104178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223069-979D-477B-BF6E-1D82B7E3BC4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0881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223069-979D-477B-BF6E-1D82B7E3BC43}" type="slidenum">
              <a:rPr lang="en-US" smtClean="0"/>
              <a:t>9</a:t>
            </a:fld>
            <a:endParaRPr lang="en-US"/>
          </a:p>
        </p:txBody>
      </p:sp>
    </p:spTree>
    <p:extLst>
      <p:ext uri="{BB962C8B-B14F-4D97-AF65-F5344CB8AC3E}">
        <p14:creationId xmlns:p14="http://schemas.microsoft.com/office/powerpoint/2010/main" val="772147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E10B483-60E0-4C48-8C86-CB5670668449}" type="datetimeFigureOut">
              <a:rPr lang="en-US" smtClean="0"/>
              <a:t>2/16/2023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93AC38B-B6E9-384F-9B7D-1EFFB16C997D}" type="slidenum">
              <a:rPr lang="en-US" smtClean="0"/>
              <a:t>‹#›</a:t>
            </a:fld>
            <a:endParaRPr lang="en-US"/>
          </a:p>
        </p:txBody>
      </p:sp>
    </p:spTree>
    <p:extLst>
      <p:ext uri="{BB962C8B-B14F-4D97-AF65-F5344CB8AC3E}">
        <p14:creationId xmlns:p14="http://schemas.microsoft.com/office/powerpoint/2010/main" val="3158432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E10B483-60E0-4C48-8C86-CB5670668449}" type="datetimeFigureOut">
              <a:rPr lang="en-US" smtClean="0"/>
              <a:t>2/16/2023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93AC38B-B6E9-384F-9B7D-1EFFB16C997D}" type="slidenum">
              <a:rPr lang="en-US" smtClean="0"/>
              <a:t>‹#›</a:t>
            </a:fld>
            <a:endParaRPr lang="en-US"/>
          </a:p>
        </p:txBody>
      </p:sp>
    </p:spTree>
    <p:extLst>
      <p:ext uri="{BB962C8B-B14F-4D97-AF65-F5344CB8AC3E}">
        <p14:creationId xmlns:p14="http://schemas.microsoft.com/office/powerpoint/2010/main" val="372694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E10B483-60E0-4C48-8C86-CB5670668449}" type="datetimeFigureOut">
              <a:rPr lang="en-US" smtClean="0"/>
              <a:t>2/16/2023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93AC38B-B6E9-384F-9B7D-1EFFB16C997D}" type="slidenum">
              <a:rPr lang="en-US" smtClean="0"/>
              <a:t>‹#›</a:t>
            </a:fld>
            <a:endParaRPr lang="en-US"/>
          </a:p>
        </p:txBody>
      </p:sp>
    </p:spTree>
    <p:extLst>
      <p:ext uri="{BB962C8B-B14F-4D97-AF65-F5344CB8AC3E}">
        <p14:creationId xmlns:p14="http://schemas.microsoft.com/office/powerpoint/2010/main" val="5576037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E10B483-60E0-4C48-8C86-CB5670668449}" type="datetimeFigureOut">
              <a:rPr lang="en-US" smtClean="0"/>
              <a:t>2/16/2023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93AC38B-B6E9-384F-9B7D-1EFFB16C997D}" type="slidenum">
              <a:rPr lang="en-US" smtClean="0"/>
              <a:t>‹#›</a:t>
            </a:fld>
            <a:endParaRPr lang="en-US"/>
          </a:p>
        </p:txBody>
      </p:sp>
    </p:spTree>
    <p:extLst>
      <p:ext uri="{BB962C8B-B14F-4D97-AF65-F5344CB8AC3E}">
        <p14:creationId xmlns:p14="http://schemas.microsoft.com/office/powerpoint/2010/main" val="4267615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E10B483-60E0-4C48-8C86-CB5670668449}" type="datetimeFigureOut">
              <a:rPr lang="en-US" smtClean="0"/>
              <a:t>2/16/2023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93AC38B-B6E9-384F-9B7D-1EFFB16C997D}" type="slidenum">
              <a:rPr lang="en-US" smtClean="0"/>
              <a:t>‹#›</a:t>
            </a:fld>
            <a:endParaRPr lang="en-US"/>
          </a:p>
        </p:txBody>
      </p:sp>
    </p:spTree>
    <p:extLst>
      <p:ext uri="{BB962C8B-B14F-4D97-AF65-F5344CB8AC3E}">
        <p14:creationId xmlns:p14="http://schemas.microsoft.com/office/powerpoint/2010/main" val="13971155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E10B483-60E0-4C48-8C86-CB5670668449}" type="datetimeFigureOut">
              <a:rPr lang="en-US" smtClean="0"/>
              <a:t>2/16/2023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93AC38B-B6E9-384F-9B7D-1EFFB16C997D}" type="slidenum">
              <a:rPr lang="en-US" smtClean="0"/>
              <a:t>‹#›</a:t>
            </a:fld>
            <a:endParaRPr lang="en-US"/>
          </a:p>
        </p:txBody>
      </p:sp>
    </p:spTree>
    <p:extLst>
      <p:ext uri="{BB962C8B-B14F-4D97-AF65-F5344CB8AC3E}">
        <p14:creationId xmlns:p14="http://schemas.microsoft.com/office/powerpoint/2010/main" val="579811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E10B483-60E0-4C48-8C86-CB5670668449}" type="datetimeFigureOut">
              <a:rPr lang="en-US" smtClean="0"/>
              <a:t>2/16/2023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93AC38B-B6E9-384F-9B7D-1EFFB16C997D}" type="slidenum">
              <a:rPr lang="en-US" smtClean="0"/>
              <a:t>‹#›</a:t>
            </a:fld>
            <a:endParaRPr lang="en-US"/>
          </a:p>
        </p:txBody>
      </p:sp>
    </p:spTree>
    <p:extLst>
      <p:ext uri="{BB962C8B-B14F-4D97-AF65-F5344CB8AC3E}">
        <p14:creationId xmlns:p14="http://schemas.microsoft.com/office/powerpoint/2010/main" val="13387217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E10B483-60E0-4C48-8C86-CB5670668449}" type="datetimeFigureOut">
              <a:rPr lang="en-US" smtClean="0"/>
              <a:t>2/16/2023</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D93AC38B-B6E9-384F-9B7D-1EFFB16C997D}" type="slidenum">
              <a:rPr lang="en-US" smtClean="0"/>
              <a:t>‹#›</a:t>
            </a:fld>
            <a:endParaRPr lang="en-US"/>
          </a:p>
        </p:txBody>
      </p:sp>
    </p:spTree>
    <p:extLst>
      <p:ext uri="{BB962C8B-B14F-4D97-AF65-F5344CB8AC3E}">
        <p14:creationId xmlns:p14="http://schemas.microsoft.com/office/powerpoint/2010/main" val="25097576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E10B483-60E0-4C48-8C86-CB5670668449}" type="datetimeFigureOut">
              <a:rPr lang="en-US" smtClean="0"/>
              <a:t>2/16/2023</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D93AC38B-B6E9-384F-9B7D-1EFFB16C997D}" type="slidenum">
              <a:rPr lang="en-US" smtClean="0"/>
              <a:t>‹#›</a:t>
            </a:fld>
            <a:endParaRPr lang="en-US"/>
          </a:p>
        </p:txBody>
      </p:sp>
    </p:spTree>
    <p:extLst>
      <p:ext uri="{BB962C8B-B14F-4D97-AF65-F5344CB8AC3E}">
        <p14:creationId xmlns:p14="http://schemas.microsoft.com/office/powerpoint/2010/main" val="17220025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E10B483-60E0-4C48-8C86-CB5670668449}" type="datetimeFigureOut">
              <a:rPr lang="en-US" smtClean="0"/>
              <a:t>2/16/2023</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D93AC38B-B6E9-384F-9B7D-1EFFB16C997D}" type="slidenum">
              <a:rPr lang="en-US" smtClean="0"/>
              <a:t>‹#›</a:t>
            </a:fld>
            <a:endParaRPr lang="en-US"/>
          </a:p>
        </p:txBody>
      </p:sp>
    </p:spTree>
    <p:extLst>
      <p:ext uri="{BB962C8B-B14F-4D97-AF65-F5344CB8AC3E}">
        <p14:creationId xmlns:p14="http://schemas.microsoft.com/office/powerpoint/2010/main" val="3278251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E10B483-60E0-4C48-8C86-CB5670668449}" type="datetimeFigureOut">
              <a:rPr lang="en-US" smtClean="0"/>
              <a:t>2/16/2023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93AC38B-B6E9-384F-9B7D-1EFFB16C997D}" type="slidenum">
              <a:rPr lang="en-US" smtClean="0"/>
              <a:t>‹#›</a:t>
            </a:fld>
            <a:endParaRPr lang="en-US"/>
          </a:p>
        </p:txBody>
      </p:sp>
    </p:spTree>
    <p:extLst>
      <p:ext uri="{BB962C8B-B14F-4D97-AF65-F5344CB8AC3E}">
        <p14:creationId xmlns:p14="http://schemas.microsoft.com/office/powerpoint/2010/main" val="2400269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E10B483-60E0-4C48-8C86-CB5670668449}" type="datetimeFigureOut">
              <a:rPr lang="en-US" smtClean="0"/>
              <a:t>2/16/2023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93AC38B-B6E9-384F-9B7D-1EFFB16C997D}" type="slidenum">
              <a:rPr lang="en-US" smtClean="0"/>
              <a:t>‹#›</a:t>
            </a:fld>
            <a:endParaRPr lang="en-US"/>
          </a:p>
        </p:txBody>
      </p:sp>
    </p:spTree>
    <p:extLst>
      <p:ext uri="{BB962C8B-B14F-4D97-AF65-F5344CB8AC3E}">
        <p14:creationId xmlns:p14="http://schemas.microsoft.com/office/powerpoint/2010/main" val="36520814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E10B483-60E0-4C48-8C86-CB5670668449}" type="datetimeFigureOut">
              <a:rPr lang="en-US" smtClean="0"/>
              <a:t>2/16/2023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93AC38B-B6E9-384F-9B7D-1EFFB16C997D}" type="slidenum">
              <a:rPr lang="en-US" smtClean="0"/>
              <a:t>‹#›</a:t>
            </a:fld>
            <a:endParaRPr lang="en-US"/>
          </a:p>
        </p:txBody>
      </p:sp>
    </p:spTree>
    <p:extLst>
      <p:ext uri="{BB962C8B-B14F-4D97-AF65-F5344CB8AC3E}">
        <p14:creationId xmlns:p14="http://schemas.microsoft.com/office/powerpoint/2010/main" val="40782844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E10B483-60E0-4C48-8C86-CB5670668449}" type="datetimeFigureOut">
              <a:rPr lang="en-US" smtClean="0"/>
              <a:t>2/16/2023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93AC38B-B6E9-384F-9B7D-1EFFB16C997D}" type="slidenum">
              <a:rPr lang="en-US" smtClean="0"/>
              <a:t>‹#›</a:t>
            </a:fld>
            <a:endParaRPr lang="en-US"/>
          </a:p>
        </p:txBody>
      </p:sp>
    </p:spTree>
    <p:extLst>
      <p:ext uri="{BB962C8B-B14F-4D97-AF65-F5344CB8AC3E}">
        <p14:creationId xmlns:p14="http://schemas.microsoft.com/office/powerpoint/2010/main" val="34971241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E10B483-60E0-4C48-8C86-CB5670668449}" type="datetimeFigureOut">
              <a:rPr lang="en-US" smtClean="0"/>
              <a:t>2/16/2023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93AC38B-B6E9-384F-9B7D-1EFFB16C997D}" type="slidenum">
              <a:rPr lang="en-US" smtClean="0"/>
              <a:t>‹#›</a:t>
            </a:fld>
            <a:endParaRPr lang="en-US"/>
          </a:p>
        </p:txBody>
      </p:sp>
    </p:spTree>
    <p:extLst>
      <p:ext uri="{BB962C8B-B14F-4D97-AF65-F5344CB8AC3E}">
        <p14:creationId xmlns:p14="http://schemas.microsoft.com/office/powerpoint/2010/main" val="28231554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0"/>
        <p:cNvGrpSpPr/>
        <p:nvPr/>
      </p:nvGrpSpPr>
      <p:grpSpPr>
        <a:xfrm>
          <a:off x="0" y="0"/>
          <a:ext cx="0" cy="0"/>
          <a:chOff x="0" y="0"/>
          <a:chExt cx="0" cy="0"/>
        </a:xfrm>
      </p:grpSpPr>
      <p:sp>
        <p:nvSpPr>
          <p:cNvPr id="11" name="Google Shape;11;p2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 name="Google Shape;12;p2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3" name="Google Shape;13;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1"/>
                </a:solidFill>
                <a:latin typeface="Calibri"/>
                <a:ea typeface="Calibri"/>
                <a:cs typeface="Calibri"/>
                <a:sym typeface="Calibri"/>
              </a:defRPr>
            </a:lvl2pPr>
            <a:lvl3pPr marL="0" marR="0" lvl="2" indent="0" algn="l" rtl="0">
              <a:spcBef>
                <a:spcPts val="0"/>
              </a:spcBef>
              <a:buNone/>
              <a:defRPr sz="1800" b="0" i="0" u="none" strike="noStrike" cap="none">
                <a:solidFill>
                  <a:schemeClr val="dk1"/>
                </a:solidFill>
                <a:latin typeface="Calibri"/>
                <a:ea typeface="Calibri"/>
                <a:cs typeface="Calibri"/>
                <a:sym typeface="Calibri"/>
              </a:defRPr>
            </a:lvl3pPr>
            <a:lvl4pPr marL="0" marR="0" lvl="3" indent="0" algn="l" rtl="0">
              <a:spcBef>
                <a:spcPts val="0"/>
              </a:spcBef>
              <a:buNone/>
              <a:defRPr sz="1800" b="0" i="0" u="none" strike="noStrike" cap="none">
                <a:solidFill>
                  <a:schemeClr val="dk1"/>
                </a:solidFill>
                <a:latin typeface="Calibri"/>
                <a:ea typeface="Calibri"/>
                <a:cs typeface="Calibri"/>
                <a:sym typeface="Calibri"/>
              </a:defRPr>
            </a:lvl4pPr>
            <a:lvl5pPr marL="0" marR="0" lvl="4" indent="0" algn="l" rtl="0">
              <a:spcBef>
                <a:spcPts val="0"/>
              </a:spcBef>
              <a:buNone/>
              <a:defRPr sz="1800" b="0" i="0" u="none" strike="noStrike" cap="none">
                <a:solidFill>
                  <a:schemeClr val="dk1"/>
                </a:solidFill>
                <a:latin typeface="Calibri"/>
                <a:ea typeface="Calibri"/>
                <a:cs typeface="Calibri"/>
                <a:sym typeface="Calibri"/>
              </a:defRPr>
            </a:lvl5pPr>
            <a:lvl6pPr marL="0" marR="0" lvl="5" indent="0" algn="l" rtl="0">
              <a:spcBef>
                <a:spcPts val="0"/>
              </a:spcBef>
              <a:buNone/>
              <a:defRPr sz="1800" b="0" i="0" u="none" strike="noStrike" cap="none">
                <a:solidFill>
                  <a:schemeClr val="dk1"/>
                </a:solidFill>
                <a:latin typeface="Calibri"/>
                <a:ea typeface="Calibri"/>
                <a:cs typeface="Calibri"/>
                <a:sym typeface="Calibri"/>
              </a:defRPr>
            </a:lvl6pPr>
            <a:lvl7pPr marL="0" marR="0" lvl="6" indent="0" algn="l" rtl="0">
              <a:spcBef>
                <a:spcPts val="0"/>
              </a:spcBef>
              <a:buNone/>
              <a:defRPr sz="1800" b="0" i="0" u="none" strike="noStrike" cap="none">
                <a:solidFill>
                  <a:schemeClr val="dk1"/>
                </a:solidFill>
                <a:latin typeface="Calibri"/>
                <a:ea typeface="Calibri"/>
                <a:cs typeface="Calibri"/>
                <a:sym typeface="Calibri"/>
              </a:defRPr>
            </a:lvl7pPr>
            <a:lvl8pPr marL="0" marR="0" lvl="7" indent="0" algn="l" rtl="0">
              <a:spcBef>
                <a:spcPts val="0"/>
              </a:spcBef>
              <a:buNone/>
              <a:defRPr sz="1800" b="0" i="0" u="none" strike="noStrike" cap="none">
                <a:solidFill>
                  <a:schemeClr val="dk1"/>
                </a:solidFill>
                <a:latin typeface="Calibri"/>
                <a:ea typeface="Calibri"/>
                <a:cs typeface="Calibri"/>
                <a:sym typeface="Calibri"/>
              </a:defRPr>
            </a:lvl8pPr>
            <a:lvl9pPr marL="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604984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6"/>
        <p:cNvGrpSpPr/>
        <p:nvPr/>
      </p:nvGrpSpPr>
      <p:grpSpPr>
        <a:xfrm>
          <a:off x="0" y="0"/>
          <a:ext cx="0" cy="0"/>
          <a:chOff x="0" y="0"/>
          <a:chExt cx="0" cy="0"/>
        </a:xfrm>
      </p:grpSpPr>
      <p:sp>
        <p:nvSpPr>
          <p:cNvPr id="17" name="Google Shape;17;p25"/>
          <p:cNvSpPr txBox="1">
            <a:spLocks noGrp="1"/>
          </p:cNvSpPr>
          <p:nvPr>
            <p:ph type="title"/>
          </p:nvPr>
        </p:nvSpPr>
        <p:spPr>
          <a:xfrm>
            <a:off x="457200" y="659259"/>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5"/>
          <p:cNvSpPr txBox="1">
            <a:spLocks noGrp="1"/>
          </p:cNvSpPr>
          <p:nvPr>
            <p:ph type="body" idx="1"/>
          </p:nvPr>
        </p:nvSpPr>
        <p:spPr>
          <a:xfrm>
            <a:off x="457200" y="1984822"/>
            <a:ext cx="8229600" cy="392975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 name="Google Shape;19;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 name="Google Shape;20;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 name="Google Shape;21;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183594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2"/>
        <p:cNvGrpSpPr/>
        <p:nvPr/>
      </p:nvGrpSpPr>
      <p:grpSpPr>
        <a:xfrm>
          <a:off x="0" y="0"/>
          <a:ext cx="0" cy="0"/>
          <a:chOff x="0" y="0"/>
          <a:chExt cx="0" cy="0"/>
        </a:xfrm>
      </p:grpSpPr>
      <p:sp>
        <p:nvSpPr>
          <p:cNvPr id="23" name="Google Shape;23;p26"/>
          <p:cNvSpPr txBox="1">
            <a:spLocks noGrp="1"/>
          </p:cNvSpPr>
          <p:nvPr>
            <p:ph type="title"/>
          </p:nvPr>
        </p:nvSpPr>
        <p:spPr>
          <a:xfrm>
            <a:off x="457200" y="659259"/>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 name="Google Shape;26;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008608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4"/>
        <p:cNvGrpSpPr/>
        <p:nvPr/>
      </p:nvGrpSpPr>
      <p:grpSpPr>
        <a:xfrm>
          <a:off x="0" y="0"/>
          <a:ext cx="0" cy="0"/>
          <a:chOff x="0" y="0"/>
          <a:chExt cx="0" cy="0"/>
        </a:xfrm>
      </p:grpSpPr>
      <p:sp>
        <p:nvSpPr>
          <p:cNvPr id="35" name="Google Shape;35;p2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2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7" name="Google Shape;37;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 name="Google Shape;38;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 name="Google Shape;39;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027932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0"/>
        <p:cNvGrpSpPr/>
        <p:nvPr/>
      </p:nvGrpSpPr>
      <p:grpSpPr>
        <a:xfrm>
          <a:off x="0" y="0"/>
          <a:ext cx="0" cy="0"/>
          <a:chOff x="0" y="0"/>
          <a:chExt cx="0" cy="0"/>
        </a:xfrm>
      </p:grpSpPr>
      <p:sp>
        <p:nvSpPr>
          <p:cNvPr id="41" name="Google Shape;41;p29"/>
          <p:cNvSpPr txBox="1">
            <a:spLocks noGrp="1"/>
          </p:cNvSpPr>
          <p:nvPr>
            <p:ph type="title"/>
          </p:nvPr>
        </p:nvSpPr>
        <p:spPr>
          <a:xfrm>
            <a:off x="457200" y="659259"/>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3" name="Google Shape;43;p2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4" name="Google Shape;44;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5" name="Google Shape;45;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6" name="Google Shape;46;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665133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7"/>
        <p:cNvGrpSpPr/>
        <p:nvPr/>
      </p:nvGrpSpPr>
      <p:grpSpPr>
        <a:xfrm>
          <a:off x="0" y="0"/>
          <a:ext cx="0" cy="0"/>
          <a:chOff x="0" y="0"/>
          <a:chExt cx="0" cy="0"/>
        </a:xfrm>
      </p:grpSpPr>
      <p:sp>
        <p:nvSpPr>
          <p:cNvPr id="48" name="Google Shape;48;p30"/>
          <p:cNvSpPr txBox="1">
            <a:spLocks noGrp="1"/>
          </p:cNvSpPr>
          <p:nvPr>
            <p:ph type="title"/>
          </p:nvPr>
        </p:nvSpPr>
        <p:spPr>
          <a:xfrm>
            <a:off x="457200" y="659259"/>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3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0" name="Google Shape;50;p3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1" name="Google Shape;51;p3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2" name="Google Shape;52;p3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3" name="Google Shape;53;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4" name="Google Shape;54;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046643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8" name="Google Shape;58;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30301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E10B483-60E0-4C48-8C86-CB5670668449}" type="datetimeFigureOut">
              <a:rPr lang="en-US" smtClean="0"/>
              <a:t>2/16/2023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93AC38B-B6E9-384F-9B7D-1EFFB16C997D}" type="slidenum">
              <a:rPr lang="en-US" smtClean="0"/>
              <a:t>‹#›</a:t>
            </a:fld>
            <a:endParaRPr lang="en-US"/>
          </a:p>
        </p:txBody>
      </p:sp>
    </p:spTree>
    <p:extLst>
      <p:ext uri="{BB962C8B-B14F-4D97-AF65-F5344CB8AC3E}">
        <p14:creationId xmlns:p14="http://schemas.microsoft.com/office/powerpoint/2010/main" val="2041446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0"/>
        <p:cNvGrpSpPr/>
        <p:nvPr/>
      </p:nvGrpSpPr>
      <p:grpSpPr>
        <a:xfrm>
          <a:off x="0" y="0"/>
          <a:ext cx="0" cy="0"/>
          <a:chOff x="0" y="0"/>
          <a:chExt cx="0" cy="0"/>
        </a:xfrm>
      </p:grpSpPr>
      <p:sp>
        <p:nvSpPr>
          <p:cNvPr id="61" name="Google Shape;61;p3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3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3" name="Google Shape;63;p3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4" name="Google Shape;64;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5" name="Google Shape;65;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6" name="Google Shape;66;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126296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7"/>
        <p:cNvGrpSpPr/>
        <p:nvPr/>
      </p:nvGrpSpPr>
      <p:grpSpPr>
        <a:xfrm>
          <a:off x="0" y="0"/>
          <a:ext cx="0" cy="0"/>
          <a:chOff x="0" y="0"/>
          <a:chExt cx="0" cy="0"/>
        </a:xfrm>
      </p:grpSpPr>
      <p:sp>
        <p:nvSpPr>
          <p:cNvPr id="68" name="Google Shape;68;p33"/>
          <p:cNvSpPr txBox="1">
            <a:spLocks noGrp="1"/>
          </p:cNvSpPr>
          <p:nvPr>
            <p:ph type="title"/>
          </p:nvPr>
        </p:nvSpPr>
        <p:spPr>
          <a:xfrm>
            <a:off x="457200" y="659259"/>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33"/>
          <p:cNvSpPr txBox="1">
            <a:spLocks noGrp="1"/>
          </p:cNvSpPr>
          <p:nvPr>
            <p:ph type="body" idx="1"/>
          </p:nvPr>
        </p:nvSpPr>
        <p:spPr>
          <a:xfrm rot="5400000">
            <a:off x="2607125" y="-165103"/>
            <a:ext cx="3929750"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0" name="Google Shape;70;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2" name="Google Shape;72;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084559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3"/>
        <p:cNvGrpSpPr/>
        <p:nvPr/>
      </p:nvGrpSpPr>
      <p:grpSpPr>
        <a:xfrm>
          <a:off x="0" y="0"/>
          <a:ext cx="0" cy="0"/>
          <a:chOff x="0" y="0"/>
          <a:chExt cx="0" cy="0"/>
        </a:xfrm>
      </p:grpSpPr>
      <p:sp>
        <p:nvSpPr>
          <p:cNvPr id="74" name="Google Shape;74;p34"/>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34"/>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6" name="Google Shape;76;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 name="Google Shape;77;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8" name="Google Shape;78;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9312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888888"/>
              </a:solidFill>
              <a:effectLst/>
              <a:uLnTx/>
              <a:uFillTx/>
              <a:latin typeface="Calibri"/>
              <a:cs typeface="Calibri"/>
              <a:sym typeface="Calibri"/>
            </a:endParaRPr>
          </a:p>
        </p:txBody>
      </p:sp>
      <p:sp>
        <p:nvSpPr>
          <p:cNvPr id="19" name="Shape 1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888888"/>
              </a:solidFill>
              <a:effectLst/>
              <a:uLnTx/>
              <a:uFillTx/>
              <a:latin typeface="Calibri"/>
              <a:cs typeface="Calibri"/>
              <a:sym typeface="Calibri"/>
            </a:endParaRPr>
          </a:p>
        </p:txBody>
      </p:sp>
      <p:sp>
        <p:nvSpPr>
          <p:cNvPr id="20" name="Shape 2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defTabSz="4572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1200" cap="none" spc="0" normalizeH="0" baseline="0" noProof="0">
                <a:ln>
                  <a:noFill/>
                </a:ln>
                <a:solidFill>
                  <a:srgbClr val="888888"/>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Pct val="25000"/>
                <a:buFontTx/>
                <a:buNone/>
                <a:tabLst/>
                <a:defRPr/>
              </a:pPr>
              <a:t>‹#›</a:t>
            </a:fld>
            <a:endParaRPr kumimoji="0" lang="en-US" sz="120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416754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888888"/>
              </a:solidFill>
              <a:effectLst/>
              <a:uLnTx/>
              <a:uFillTx/>
              <a:latin typeface="Calibri"/>
              <a:cs typeface="Calibri"/>
              <a:sym typeface="Calibri"/>
            </a:endParaRPr>
          </a:p>
        </p:txBody>
      </p:sp>
      <p:sp>
        <p:nvSpPr>
          <p:cNvPr id="25" name="Shape 2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888888"/>
              </a:solidFill>
              <a:effectLst/>
              <a:uLnTx/>
              <a:uFillTx/>
              <a:latin typeface="Calibri"/>
              <a:cs typeface="Calibri"/>
              <a:sym typeface="Calibri"/>
            </a:endParaRPr>
          </a:p>
        </p:txBody>
      </p:sp>
      <p:sp>
        <p:nvSpPr>
          <p:cNvPr id="26" name="Shape 2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defTabSz="4572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1200" cap="none" spc="0" normalizeH="0" baseline="0" noProof="0">
                <a:ln>
                  <a:noFill/>
                </a:ln>
                <a:solidFill>
                  <a:srgbClr val="888888"/>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Pct val="25000"/>
                <a:buFontTx/>
                <a:buNone/>
                <a:tabLst/>
                <a:defRPr/>
              </a:pPr>
              <a:t>‹#›</a:t>
            </a:fld>
            <a:endParaRPr kumimoji="0" lang="en-US" sz="120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427369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4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 name="Shape 29"/>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888888"/>
              </a:solidFill>
              <a:effectLst/>
              <a:uLnTx/>
              <a:uFillTx/>
              <a:latin typeface="Calibri"/>
              <a:cs typeface="Calibri"/>
              <a:sym typeface="Calibri"/>
            </a:endParaRPr>
          </a:p>
        </p:txBody>
      </p:sp>
      <p:sp>
        <p:nvSpPr>
          <p:cNvPr id="31" name="Shape 3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888888"/>
              </a:solidFill>
              <a:effectLst/>
              <a:uLnTx/>
              <a:uFillTx/>
              <a:latin typeface="Calibri"/>
              <a:cs typeface="Calibri"/>
              <a:sym typeface="Calibri"/>
            </a:endParaRPr>
          </a:p>
        </p:txBody>
      </p:sp>
      <p:sp>
        <p:nvSpPr>
          <p:cNvPr id="32" name="Shape 3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defTabSz="4572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1200" cap="none" spc="0" normalizeH="0" baseline="0" noProof="0">
                <a:ln>
                  <a:noFill/>
                </a:ln>
                <a:solidFill>
                  <a:srgbClr val="888888"/>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Pct val="25000"/>
                <a:buFontTx/>
                <a:buNone/>
                <a:tabLst/>
                <a:defRPr/>
              </a:pPr>
              <a:t>‹#›</a:t>
            </a:fld>
            <a:endParaRPr kumimoji="0" lang="en-US" sz="120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287020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5" name="Shape 35"/>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888888"/>
              </a:solidFill>
              <a:effectLst/>
              <a:uLnTx/>
              <a:uFillTx/>
              <a:latin typeface="Calibri"/>
              <a:cs typeface="Calibri"/>
              <a:sym typeface="Calibri"/>
            </a:endParaRPr>
          </a:p>
        </p:txBody>
      </p:sp>
      <p:sp>
        <p:nvSpPr>
          <p:cNvPr id="38" name="Shape 3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888888"/>
              </a:solidFill>
              <a:effectLst/>
              <a:uLnTx/>
              <a:uFillTx/>
              <a:latin typeface="Calibri"/>
              <a:cs typeface="Calibri"/>
              <a:sym typeface="Calibri"/>
            </a:endParaRPr>
          </a:p>
        </p:txBody>
      </p:sp>
      <p:sp>
        <p:nvSpPr>
          <p:cNvPr id="39" name="Shape 3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defTabSz="4572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1200" cap="none" spc="0" normalizeH="0" baseline="0" noProof="0">
                <a:ln>
                  <a:noFill/>
                </a:ln>
                <a:solidFill>
                  <a:srgbClr val="888888"/>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Pct val="25000"/>
                <a:buFontTx/>
                <a:buNone/>
                <a:tabLst/>
                <a:defRPr/>
              </a:pPr>
              <a:t>‹#›</a:t>
            </a:fld>
            <a:endParaRPr kumimoji="0" lang="en-US" sz="120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05135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2" name="Shape 42"/>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888888"/>
              </a:solidFill>
              <a:effectLst/>
              <a:uLnTx/>
              <a:uFillTx/>
              <a:latin typeface="Calibri"/>
              <a:cs typeface="Calibri"/>
              <a:sym typeface="Calibri"/>
            </a:endParaRPr>
          </a:p>
        </p:txBody>
      </p:sp>
      <p:sp>
        <p:nvSpPr>
          <p:cNvPr id="47" name="Shape 4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888888"/>
              </a:solidFill>
              <a:effectLst/>
              <a:uLnTx/>
              <a:uFillTx/>
              <a:latin typeface="Calibri"/>
              <a:cs typeface="Calibri"/>
              <a:sym typeface="Calibri"/>
            </a:endParaRPr>
          </a:p>
        </p:txBody>
      </p:sp>
      <p:sp>
        <p:nvSpPr>
          <p:cNvPr id="48" name="Shape 4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defTabSz="4572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1200" cap="none" spc="0" normalizeH="0" baseline="0" noProof="0">
                <a:ln>
                  <a:noFill/>
                </a:ln>
                <a:solidFill>
                  <a:srgbClr val="888888"/>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Pct val="25000"/>
                <a:buFontTx/>
                <a:buNone/>
                <a:tabLst/>
                <a:defRPr/>
              </a:pPr>
              <a:t>‹#›</a:t>
            </a:fld>
            <a:endParaRPr kumimoji="0" lang="en-US" sz="120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86536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1" name="Shape 5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888888"/>
              </a:solidFill>
              <a:effectLst/>
              <a:uLnTx/>
              <a:uFillTx/>
              <a:latin typeface="Calibri"/>
              <a:cs typeface="Calibri"/>
              <a:sym typeface="Calibri"/>
            </a:endParaRPr>
          </a:p>
        </p:txBody>
      </p:sp>
      <p:sp>
        <p:nvSpPr>
          <p:cNvPr id="52" name="Shape 5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888888"/>
              </a:solidFill>
              <a:effectLst/>
              <a:uLnTx/>
              <a:uFillTx/>
              <a:latin typeface="Calibri"/>
              <a:cs typeface="Calibri"/>
              <a:sym typeface="Calibri"/>
            </a:endParaRPr>
          </a:p>
        </p:txBody>
      </p:sp>
      <p:sp>
        <p:nvSpPr>
          <p:cNvPr id="53" name="Shape 5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defTabSz="4572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1200" cap="none" spc="0" normalizeH="0" baseline="0" noProof="0">
                <a:ln>
                  <a:noFill/>
                </a:ln>
                <a:solidFill>
                  <a:srgbClr val="888888"/>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Pct val="25000"/>
                <a:buFontTx/>
                <a:buNone/>
                <a:tabLst/>
                <a:defRPr/>
              </a:pPr>
              <a:t>‹#›</a:t>
            </a:fld>
            <a:endParaRPr kumimoji="0" lang="en-US" sz="120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600975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4"/>
        <p:cNvGrpSpPr/>
        <p:nvPr/>
      </p:nvGrpSpPr>
      <p:grpSpPr>
        <a:xfrm>
          <a:off x="0" y="0"/>
          <a:ext cx="0" cy="0"/>
          <a:chOff x="0" y="0"/>
          <a:chExt cx="0" cy="0"/>
        </a:xfrm>
      </p:grpSpPr>
      <p:sp>
        <p:nvSpPr>
          <p:cNvPr id="55" name="Shape 5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888888"/>
              </a:solidFill>
              <a:effectLst/>
              <a:uLnTx/>
              <a:uFillTx/>
              <a:latin typeface="Calibri"/>
              <a:cs typeface="Calibri"/>
              <a:sym typeface="Calibri"/>
            </a:endParaRPr>
          </a:p>
        </p:txBody>
      </p:sp>
      <p:sp>
        <p:nvSpPr>
          <p:cNvPr id="56" name="Shape 5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888888"/>
              </a:solidFill>
              <a:effectLst/>
              <a:uLnTx/>
              <a:uFillTx/>
              <a:latin typeface="Calibri"/>
              <a:cs typeface="Calibri"/>
              <a:sym typeface="Calibri"/>
            </a:endParaRPr>
          </a:p>
        </p:txBody>
      </p:sp>
      <p:sp>
        <p:nvSpPr>
          <p:cNvPr id="57" name="Shape 5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defTabSz="4572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1200" cap="none" spc="0" normalizeH="0" baseline="0" noProof="0">
                <a:ln>
                  <a:noFill/>
                </a:ln>
                <a:solidFill>
                  <a:srgbClr val="888888"/>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Pct val="25000"/>
                <a:buFontTx/>
                <a:buNone/>
                <a:tabLst/>
                <a:defRPr/>
              </a:pPr>
              <a:t>‹#›</a:t>
            </a:fld>
            <a:endParaRPr kumimoji="0" lang="en-US" sz="120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2850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E10B483-60E0-4C48-8C86-CB5670668449}" type="datetimeFigureOut">
              <a:rPr lang="en-US" smtClean="0"/>
              <a:t>2/16/2023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93AC38B-B6E9-384F-9B7D-1EFFB16C997D}" type="slidenum">
              <a:rPr lang="en-US" smtClean="0"/>
              <a:t>‹#›</a:t>
            </a:fld>
            <a:endParaRPr lang="en-US"/>
          </a:p>
        </p:txBody>
      </p:sp>
    </p:spTree>
    <p:extLst>
      <p:ext uri="{BB962C8B-B14F-4D97-AF65-F5344CB8AC3E}">
        <p14:creationId xmlns:p14="http://schemas.microsoft.com/office/powerpoint/2010/main" val="3020877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0" name="Shape 60"/>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888888"/>
              </a:solidFill>
              <a:effectLst/>
              <a:uLnTx/>
              <a:uFillTx/>
              <a:latin typeface="Calibri"/>
              <a:cs typeface="Calibri"/>
              <a:sym typeface="Calibri"/>
            </a:endParaRPr>
          </a:p>
        </p:txBody>
      </p:sp>
      <p:sp>
        <p:nvSpPr>
          <p:cNvPr id="63" name="Shape 6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888888"/>
              </a:solidFill>
              <a:effectLst/>
              <a:uLnTx/>
              <a:uFillTx/>
              <a:latin typeface="Calibri"/>
              <a:cs typeface="Calibri"/>
              <a:sym typeface="Calibri"/>
            </a:endParaRPr>
          </a:p>
        </p:txBody>
      </p:sp>
      <p:sp>
        <p:nvSpPr>
          <p:cNvPr id="64" name="Shape 6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defTabSz="4572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1200" cap="none" spc="0" normalizeH="0" baseline="0" noProof="0">
                <a:ln>
                  <a:noFill/>
                </a:ln>
                <a:solidFill>
                  <a:srgbClr val="888888"/>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Pct val="25000"/>
                <a:buFontTx/>
                <a:buNone/>
                <a:tabLst/>
                <a:defRPr/>
              </a:pPr>
              <a:t>‹#›</a:t>
            </a:fld>
            <a:endParaRPr kumimoji="0" lang="en-US" sz="120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893198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7" name="Shape 67"/>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888888"/>
              </a:solidFill>
              <a:effectLst/>
              <a:uLnTx/>
              <a:uFillTx/>
              <a:latin typeface="Calibri"/>
              <a:cs typeface="Calibri"/>
              <a:sym typeface="Calibri"/>
            </a:endParaRPr>
          </a:p>
        </p:txBody>
      </p:sp>
      <p:sp>
        <p:nvSpPr>
          <p:cNvPr id="70" name="Shape 7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888888"/>
              </a:solidFill>
              <a:effectLst/>
              <a:uLnTx/>
              <a:uFillTx/>
              <a:latin typeface="Calibri"/>
              <a:cs typeface="Calibri"/>
              <a:sym typeface="Calibri"/>
            </a:endParaRPr>
          </a:p>
        </p:txBody>
      </p:sp>
      <p:sp>
        <p:nvSpPr>
          <p:cNvPr id="71" name="Shape 7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defTabSz="4572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1200" cap="none" spc="0" normalizeH="0" baseline="0" noProof="0">
                <a:ln>
                  <a:noFill/>
                </a:ln>
                <a:solidFill>
                  <a:srgbClr val="888888"/>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Pct val="25000"/>
                <a:buFontTx/>
                <a:buNone/>
                <a:tabLst/>
                <a:defRPr/>
              </a:pPr>
              <a:t>‹#›</a:t>
            </a:fld>
            <a:endParaRPr kumimoji="0" lang="en-US" sz="120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118491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4" name="Shape 74"/>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888888"/>
              </a:solidFill>
              <a:effectLst/>
              <a:uLnTx/>
              <a:uFillTx/>
              <a:latin typeface="Calibri"/>
              <a:cs typeface="Calibri"/>
              <a:sym typeface="Calibri"/>
            </a:endParaRPr>
          </a:p>
        </p:txBody>
      </p:sp>
      <p:sp>
        <p:nvSpPr>
          <p:cNvPr id="76" name="Shape 7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888888"/>
              </a:solidFill>
              <a:effectLst/>
              <a:uLnTx/>
              <a:uFillTx/>
              <a:latin typeface="Calibri"/>
              <a:cs typeface="Calibri"/>
              <a:sym typeface="Calibri"/>
            </a:endParaRPr>
          </a:p>
        </p:txBody>
      </p:sp>
      <p:sp>
        <p:nvSpPr>
          <p:cNvPr id="77" name="Shape 7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defTabSz="4572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1200" cap="none" spc="0" normalizeH="0" baseline="0" noProof="0">
                <a:ln>
                  <a:noFill/>
                </a:ln>
                <a:solidFill>
                  <a:srgbClr val="888888"/>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Pct val="25000"/>
                <a:buFontTx/>
                <a:buNone/>
                <a:tabLst/>
                <a:defRPr/>
              </a:pPr>
              <a:t>‹#›</a:t>
            </a:fld>
            <a:endParaRPr kumimoji="0" lang="en-US" sz="120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226707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0" name="Shape 80"/>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888888"/>
              </a:solidFill>
              <a:effectLst/>
              <a:uLnTx/>
              <a:uFillTx/>
              <a:latin typeface="Calibri"/>
              <a:cs typeface="Calibri"/>
              <a:sym typeface="Calibri"/>
            </a:endParaRPr>
          </a:p>
        </p:txBody>
      </p:sp>
      <p:sp>
        <p:nvSpPr>
          <p:cNvPr id="82" name="Shape 8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888888"/>
              </a:solidFill>
              <a:effectLst/>
              <a:uLnTx/>
              <a:uFillTx/>
              <a:latin typeface="Calibri"/>
              <a:cs typeface="Calibri"/>
              <a:sym typeface="Calibri"/>
            </a:endParaRPr>
          </a:p>
        </p:txBody>
      </p:sp>
      <p:sp>
        <p:nvSpPr>
          <p:cNvPr id="83" name="Shape 8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defTabSz="4572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1200" cap="none" spc="0" normalizeH="0" baseline="0" noProof="0">
                <a:ln>
                  <a:noFill/>
                </a:ln>
                <a:solidFill>
                  <a:srgbClr val="888888"/>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Pct val="25000"/>
                <a:buFontTx/>
                <a:buNone/>
                <a:tabLst/>
                <a:defRPr/>
              </a:pPr>
              <a:t>‹#›</a:t>
            </a:fld>
            <a:endParaRPr kumimoji="0" lang="en-US" sz="120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209479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F8C0F-75F0-BE4F-9096-7EADE19AC45A}"/>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16100C5-6274-8C47-B18A-F9577067915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5EEC681-8C75-9841-B638-5F3E1E960E21}"/>
              </a:ext>
            </a:extLst>
          </p:cNvPr>
          <p:cNvSpPr>
            <a:spLocks noGrp="1"/>
          </p:cNvSpPr>
          <p:nvPr>
            <p:ph type="dt" sz="half" idx="10"/>
          </p:nvPr>
        </p:nvSpPr>
        <p:spPr/>
        <p:txBody>
          <a:bodyPr/>
          <a:lstStyle/>
          <a:p>
            <a:pPr defTabSz="685800"/>
            <a:fld id="{5D22E839-46FA-E44E-90F8-80564F9CF9E7}" type="datetime1">
              <a:rPr lang="en-US" smtClean="0">
                <a:solidFill>
                  <a:prstClr val="black">
                    <a:tint val="75000"/>
                  </a:prstClr>
                </a:solidFill>
              </a:rPr>
              <a:pPr defTabSz="685800"/>
              <a:t>2/16/2023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387C8F3-63C5-D64D-B4AC-DD1E7FA7D82D}"/>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492C9DE-F6AD-E643-87EF-5709C931C04E}"/>
              </a:ext>
            </a:extLst>
          </p:cNvPr>
          <p:cNvSpPr>
            <a:spLocks noGrp="1"/>
          </p:cNvSpPr>
          <p:nvPr>
            <p:ph type="sldNum" sz="quarter" idx="12"/>
          </p:nvPr>
        </p:nvSpPr>
        <p:spPr/>
        <p:txBody>
          <a:bodyPr/>
          <a:lstStyle/>
          <a:p>
            <a:pPr defTabSz="685800"/>
            <a:fld id="{9A26A0F2-88C3-C04E-B664-7B630CF6D9D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4837279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8FF6B-B8F0-0A47-B6D2-07C78E0394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45824B-61AD-7F4A-A852-C7927F2456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955A95-E427-0240-AF34-B94123C8494D}"/>
              </a:ext>
            </a:extLst>
          </p:cNvPr>
          <p:cNvSpPr>
            <a:spLocks noGrp="1"/>
          </p:cNvSpPr>
          <p:nvPr>
            <p:ph type="dt" sz="half" idx="10"/>
          </p:nvPr>
        </p:nvSpPr>
        <p:spPr/>
        <p:txBody>
          <a:bodyPr/>
          <a:lstStyle/>
          <a:p>
            <a:pPr defTabSz="685800"/>
            <a:fld id="{C0A14F05-648C-764C-ABA5-D0205097174B}" type="datetime1">
              <a:rPr lang="en-US" smtClean="0">
                <a:solidFill>
                  <a:prstClr val="black">
                    <a:tint val="75000"/>
                  </a:prstClr>
                </a:solidFill>
              </a:rPr>
              <a:pPr defTabSz="685800"/>
              <a:t>2/16/2023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D728870-2BAE-9947-834F-C11DDE2C0F61}"/>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AC39DD1-08AB-734A-BA7A-A3A0F73AED91}"/>
              </a:ext>
            </a:extLst>
          </p:cNvPr>
          <p:cNvSpPr>
            <a:spLocks noGrp="1"/>
          </p:cNvSpPr>
          <p:nvPr>
            <p:ph type="sldNum" sz="quarter" idx="12"/>
          </p:nvPr>
        </p:nvSpPr>
        <p:spPr/>
        <p:txBody>
          <a:bodyPr/>
          <a:lstStyle/>
          <a:p>
            <a:pPr defTabSz="685800"/>
            <a:fld id="{9A26A0F2-88C3-C04E-B664-7B630CF6D9D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470686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88E17-8FF0-9C4A-BF2B-FB6CADE733B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18EA5AD-C1A4-F14C-9ABE-3B02ACD13E6B}"/>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EB8EE4-E9C3-EC45-8FD9-505BB503093D}"/>
              </a:ext>
            </a:extLst>
          </p:cNvPr>
          <p:cNvSpPr>
            <a:spLocks noGrp="1"/>
          </p:cNvSpPr>
          <p:nvPr>
            <p:ph type="dt" sz="half" idx="10"/>
          </p:nvPr>
        </p:nvSpPr>
        <p:spPr/>
        <p:txBody>
          <a:bodyPr/>
          <a:lstStyle/>
          <a:p>
            <a:pPr defTabSz="685800"/>
            <a:fld id="{2FFF217A-9474-6F42-8D3C-604ED55D1E8A}" type="datetime1">
              <a:rPr lang="en-US" smtClean="0">
                <a:solidFill>
                  <a:prstClr val="black">
                    <a:tint val="75000"/>
                  </a:prstClr>
                </a:solidFill>
              </a:rPr>
              <a:pPr defTabSz="685800"/>
              <a:t>2/16/2023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17C9E38-3330-984E-9C38-6E0B6529FE16}"/>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EFCEB8C-29E8-9D46-98FA-6E9952294FE6}"/>
              </a:ext>
            </a:extLst>
          </p:cNvPr>
          <p:cNvSpPr>
            <a:spLocks noGrp="1"/>
          </p:cNvSpPr>
          <p:nvPr>
            <p:ph type="sldNum" sz="quarter" idx="12"/>
          </p:nvPr>
        </p:nvSpPr>
        <p:spPr/>
        <p:txBody>
          <a:bodyPr/>
          <a:lstStyle/>
          <a:p>
            <a:pPr defTabSz="685800"/>
            <a:fld id="{9A26A0F2-88C3-C04E-B664-7B630CF6D9D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61986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A9055-B0DA-B649-BFD8-F8D5751737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7B36DC-1838-354D-8B8B-0EDB1D920FAC}"/>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007118-A59B-064B-A214-2FF0071C4AAC}"/>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D8C769-57F8-A84E-B6B5-FEC58B75D64B}"/>
              </a:ext>
            </a:extLst>
          </p:cNvPr>
          <p:cNvSpPr>
            <a:spLocks noGrp="1"/>
          </p:cNvSpPr>
          <p:nvPr>
            <p:ph type="dt" sz="half" idx="10"/>
          </p:nvPr>
        </p:nvSpPr>
        <p:spPr/>
        <p:txBody>
          <a:bodyPr/>
          <a:lstStyle/>
          <a:p>
            <a:pPr defTabSz="685800"/>
            <a:fld id="{BCB31769-12E4-B146-A73F-B6A4D53E8267}" type="datetime1">
              <a:rPr lang="en-US" smtClean="0">
                <a:solidFill>
                  <a:prstClr val="black">
                    <a:tint val="75000"/>
                  </a:prstClr>
                </a:solidFill>
              </a:rPr>
              <a:pPr defTabSz="685800"/>
              <a:t>2/16/2023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7ADB682-F0D0-A74F-BA4D-A0C860213339}"/>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D6FB189-5404-E148-AFE8-B718B34B9182}"/>
              </a:ext>
            </a:extLst>
          </p:cNvPr>
          <p:cNvSpPr>
            <a:spLocks noGrp="1"/>
          </p:cNvSpPr>
          <p:nvPr>
            <p:ph type="sldNum" sz="quarter" idx="12"/>
          </p:nvPr>
        </p:nvSpPr>
        <p:spPr/>
        <p:txBody>
          <a:bodyPr/>
          <a:lstStyle/>
          <a:p>
            <a:pPr defTabSz="685800"/>
            <a:fld id="{9A26A0F2-88C3-C04E-B664-7B630CF6D9D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8800000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BBCBD-171D-5049-9EF5-AC7957374DA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772FD3-04FD-DF43-90CE-5E1E56005D9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C575C3D-E2A6-CC42-81D9-BF0044B52ADE}"/>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6ECA40-E209-6141-B3ED-C1D66B3E0DC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02EC093-BD98-3447-963D-06F649343A09}"/>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C2562D-F8DF-9D46-A60E-BD22DE3646C1}"/>
              </a:ext>
            </a:extLst>
          </p:cNvPr>
          <p:cNvSpPr>
            <a:spLocks noGrp="1"/>
          </p:cNvSpPr>
          <p:nvPr>
            <p:ph type="dt" sz="half" idx="10"/>
          </p:nvPr>
        </p:nvSpPr>
        <p:spPr/>
        <p:txBody>
          <a:bodyPr/>
          <a:lstStyle/>
          <a:p>
            <a:pPr defTabSz="685800"/>
            <a:fld id="{54F350C7-4DE3-0141-B672-C935019C6349}" type="datetime1">
              <a:rPr lang="en-US" smtClean="0">
                <a:solidFill>
                  <a:prstClr val="black">
                    <a:tint val="75000"/>
                  </a:prstClr>
                </a:solidFill>
              </a:rPr>
              <a:pPr defTabSz="685800"/>
              <a:t>2/16/2023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02CD2CC-0A3C-7640-AC5C-739FE8576F33}"/>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6586EEBE-A60B-E74A-9295-09E9324DE48D}"/>
              </a:ext>
            </a:extLst>
          </p:cNvPr>
          <p:cNvSpPr>
            <a:spLocks noGrp="1"/>
          </p:cNvSpPr>
          <p:nvPr>
            <p:ph type="sldNum" sz="quarter" idx="12"/>
          </p:nvPr>
        </p:nvSpPr>
        <p:spPr/>
        <p:txBody>
          <a:bodyPr/>
          <a:lstStyle/>
          <a:p>
            <a:pPr defTabSz="685800"/>
            <a:fld id="{9A26A0F2-88C3-C04E-B664-7B630CF6D9D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7254272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619E5-13D1-3F45-BF59-3B2A9C87B1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F8E619-52D5-CE4B-88ED-32865925C2A7}"/>
              </a:ext>
            </a:extLst>
          </p:cNvPr>
          <p:cNvSpPr>
            <a:spLocks noGrp="1"/>
          </p:cNvSpPr>
          <p:nvPr>
            <p:ph type="dt" sz="half" idx="10"/>
          </p:nvPr>
        </p:nvSpPr>
        <p:spPr/>
        <p:txBody>
          <a:bodyPr/>
          <a:lstStyle/>
          <a:p>
            <a:pPr defTabSz="685800"/>
            <a:fld id="{DCBC9CBA-3149-554E-8EF2-0ED6C9D4A5B7}" type="datetime1">
              <a:rPr lang="en-US" smtClean="0">
                <a:solidFill>
                  <a:prstClr val="black">
                    <a:tint val="75000"/>
                  </a:prstClr>
                </a:solidFill>
              </a:rPr>
              <a:pPr defTabSz="685800"/>
              <a:t>2/16/2023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44CEE1D-0AF7-0140-93DF-7D300B80C5F3}"/>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6FA8F88B-7A62-6541-9667-A58CCCB088D4}"/>
              </a:ext>
            </a:extLst>
          </p:cNvPr>
          <p:cNvSpPr>
            <a:spLocks noGrp="1"/>
          </p:cNvSpPr>
          <p:nvPr>
            <p:ph type="sldNum" sz="quarter" idx="12"/>
          </p:nvPr>
        </p:nvSpPr>
        <p:spPr/>
        <p:txBody>
          <a:bodyPr/>
          <a:lstStyle/>
          <a:p>
            <a:pPr defTabSz="685800"/>
            <a:fld id="{9A26A0F2-88C3-C04E-B664-7B630CF6D9D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443316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E10B483-60E0-4C48-8C86-CB5670668449}" type="datetimeFigureOut">
              <a:rPr lang="en-US" smtClean="0"/>
              <a:t>2/16/2023</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D93AC38B-B6E9-384F-9B7D-1EFFB16C997D}" type="slidenum">
              <a:rPr lang="en-US" smtClean="0"/>
              <a:t>‹#›</a:t>
            </a:fld>
            <a:endParaRPr lang="en-US"/>
          </a:p>
        </p:txBody>
      </p:sp>
    </p:spTree>
    <p:extLst>
      <p:ext uri="{BB962C8B-B14F-4D97-AF65-F5344CB8AC3E}">
        <p14:creationId xmlns:p14="http://schemas.microsoft.com/office/powerpoint/2010/main" val="30926027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E759A4-E041-AB4E-BAAD-BDA782721651}"/>
              </a:ext>
            </a:extLst>
          </p:cNvPr>
          <p:cNvSpPr>
            <a:spLocks noGrp="1"/>
          </p:cNvSpPr>
          <p:nvPr>
            <p:ph type="dt" sz="half" idx="10"/>
          </p:nvPr>
        </p:nvSpPr>
        <p:spPr/>
        <p:txBody>
          <a:bodyPr/>
          <a:lstStyle/>
          <a:p>
            <a:pPr defTabSz="685800"/>
            <a:fld id="{AF2D8E2C-5489-AD44-9D00-1069F03CA10F}" type="datetime1">
              <a:rPr lang="en-US" smtClean="0">
                <a:solidFill>
                  <a:prstClr val="black">
                    <a:tint val="75000"/>
                  </a:prstClr>
                </a:solidFill>
              </a:rPr>
              <a:pPr defTabSz="685800"/>
              <a:t>2/16/2023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973265F4-AA46-EC4C-866D-FB9F9D7945AC}"/>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55342267-B5D4-B24C-87CF-1502B0B863BD}"/>
              </a:ext>
            </a:extLst>
          </p:cNvPr>
          <p:cNvSpPr>
            <a:spLocks noGrp="1"/>
          </p:cNvSpPr>
          <p:nvPr>
            <p:ph type="sldNum" sz="quarter" idx="12"/>
          </p:nvPr>
        </p:nvSpPr>
        <p:spPr/>
        <p:txBody>
          <a:bodyPr/>
          <a:lstStyle/>
          <a:p>
            <a:pPr defTabSz="685800"/>
            <a:fld id="{9A26A0F2-88C3-C04E-B664-7B630CF6D9D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0866569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524C8-72EE-8446-8D8A-0441489DED7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35D056E-CE15-7C45-85CB-3DD0CFA609A1}"/>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97CB1C-1DEE-3D40-AB35-DA5EC6F4CC6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D22C817-21B2-0D40-85BB-EE53057CE7A4}"/>
              </a:ext>
            </a:extLst>
          </p:cNvPr>
          <p:cNvSpPr>
            <a:spLocks noGrp="1"/>
          </p:cNvSpPr>
          <p:nvPr>
            <p:ph type="dt" sz="half" idx="10"/>
          </p:nvPr>
        </p:nvSpPr>
        <p:spPr/>
        <p:txBody>
          <a:bodyPr/>
          <a:lstStyle/>
          <a:p>
            <a:pPr defTabSz="685800"/>
            <a:fld id="{CC121F62-94C2-534F-B267-6A6B0EACB5D1}" type="datetime1">
              <a:rPr lang="en-US" smtClean="0">
                <a:solidFill>
                  <a:prstClr val="black">
                    <a:tint val="75000"/>
                  </a:prstClr>
                </a:solidFill>
              </a:rPr>
              <a:pPr defTabSz="685800"/>
              <a:t>2/16/2023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1B27BB0-EDA1-F344-9804-EE7182B699FA}"/>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065E734-3384-D94C-825A-F9B09EDC7E7B}"/>
              </a:ext>
            </a:extLst>
          </p:cNvPr>
          <p:cNvSpPr>
            <a:spLocks noGrp="1"/>
          </p:cNvSpPr>
          <p:nvPr>
            <p:ph type="sldNum" sz="quarter" idx="12"/>
          </p:nvPr>
        </p:nvSpPr>
        <p:spPr/>
        <p:txBody>
          <a:bodyPr/>
          <a:lstStyle/>
          <a:p>
            <a:pPr defTabSz="685800"/>
            <a:fld id="{9A26A0F2-88C3-C04E-B664-7B630CF6D9D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5206722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A917C-06FF-6E4D-B588-0ED6CE7D005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121C912-3E44-0D42-BE98-C8644D3F58CE}"/>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CD5F3F7-AF5C-2942-A52D-58EE92DFB80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D9DF0BB-EB6F-214D-BB54-38A2CD9F5A04}"/>
              </a:ext>
            </a:extLst>
          </p:cNvPr>
          <p:cNvSpPr>
            <a:spLocks noGrp="1"/>
          </p:cNvSpPr>
          <p:nvPr>
            <p:ph type="dt" sz="half" idx="10"/>
          </p:nvPr>
        </p:nvSpPr>
        <p:spPr/>
        <p:txBody>
          <a:bodyPr/>
          <a:lstStyle/>
          <a:p>
            <a:pPr defTabSz="685800"/>
            <a:fld id="{358E0613-307A-8541-8FE0-63367B2D54A5}" type="datetime1">
              <a:rPr lang="en-US" smtClean="0">
                <a:solidFill>
                  <a:prstClr val="black">
                    <a:tint val="75000"/>
                  </a:prstClr>
                </a:solidFill>
              </a:rPr>
              <a:pPr defTabSz="685800"/>
              <a:t>2/16/2023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0019307-C751-5E45-9928-D2F99882DDF3}"/>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685494B-08D0-F648-B95A-FA2793A97FA9}"/>
              </a:ext>
            </a:extLst>
          </p:cNvPr>
          <p:cNvSpPr>
            <a:spLocks noGrp="1"/>
          </p:cNvSpPr>
          <p:nvPr>
            <p:ph type="sldNum" sz="quarter" idx="12"/>
          </p:nvPr>
        </p:nvSpPr>
        <p:spPr/>
        <p:txBody>
          <a:bodyPr/>
          <a:lstStyle/>
          <a:p>
            <a:pPr defTabSz="685800"/>
            <a:fld id="{9A26A0F2-88C3-C04E-B664-7B630CF6D9D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8661305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35DD1-D0BD-0E4A-88AB-A3395491CB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5BAE93-5462-6D4A-B6A5-C4BA64D5E9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F71953-9013-FB48-A4CD-9407683388E7}"/>
              </a:ext>
            </a:extLst>
          </p:cNvPr>
          <p:cNvSpPr>
            <a:spLocks noGrp="1"/>
          </p:cNvSpPr>
          <p:nvPr>
            <p:ph type="dt" sz="half" idx="10"/>
          </p:nvPr>
        </p:nvSpPr>
        <p:spPr/>
        <p:txBody>
          <a:bodyPr/>
          <a:lstStyle/>
          <a:p>
            <a:pPr defTabSz="685800"/>
            <a:fld id="{39BF1FF9-1AEA-3543-8515-6C173AD4E95E}" type="datetime1">
              <a:rPr lang="en-US" smtClean="0">
                <a:solidFill>
                  <a:prstClr val="black">
                    <a:tint val="75000"/>
                  </a:prstClr>
                </a:solidFill>
              </a:rPr>
              <a:pPr defTabSz="685800"/>
              <a:t>2/16/2023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F5A38A-9C1D-0648-A553-BA410480628B}"/>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BEE230A-E984-B54E-BBF8-DBE3AFFAF0CE}"/>
              </a:ext>
            </a:extLst>
          </p:cNvPr>
          <p:cNvSpPr>
            <a:spLocks noGrp="1"/>
          </p:cNvSpPr>
          <p:nvPr>
            <p:ph type="sldNum" sz="quarter" idx="12"/>
          </p:nvPr>
        </p:nvSpPr>
        <p:spPr/>
        <p:txBody>
          <a:bodyPr/>
          <a:lstStyle/>
          <a:p>
            <a:pPr defTabSz="685800"/>
            <a:fld id="{9A26A0F2-88C3-C04E-B664-7B630CF6D9D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7440017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B957A8-2446-624D-B5AB-0BA3E1E0CDA8}"/>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3AE05C-68A5-3540-BAC9-D02D113D562A}"/>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11FF72-D2F4-924B-A656-23F25DFE3040}"/>
              </a:ext>
            </a:extLst>
          </p:cNvPr>
          <p:cNvSpPr>
            <a:spLocks noGrp="1"/>
          </p:cNvSpPr>
          <p:nvPr>
            <p:ph type="dt" sz="half" idx="10"/>
          </p:nvPr>
        </p:nvSpPr>
        <p:spPr/>
        <p:txBody>
          <a:bodyPr/>
          <a:lstStyle/>
          <a:p>
            <a:pPr defTabSz="685800"/>
            <a:fld id="{8C7DB052-119F-AB4A-BF58-E4001D92786A}" type="datetime1">
              <a:rPr lang="en-US" smtClean="0">
                <a:solidFill>
                  <a:prstClr val="black">
                    <a:tint val="75000"/>
                  </a:prstClr>
                </a:solidFill>
              </a:rPr>
              <a:pPr defTabSz="685800"/>
              <a:t>2/16/2023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784710C-23C4-EC44-9EBC-BEB9C255811D}"/>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8A1B0F9-B637-7C45-BA83-8033BCC7294D}"/>
              </a:ext>
            </a:extLst>
          </p:cNvPr>
          <p:cNvSpPr>
            <a:spLocks noGrp="1"/>
          </p:cNvSpPr>
          <p:nvPr>
            <p:ph type="sldNum" sz="quarter" idx="12"/>
          </p:nvPr>
        </p:nvSpPr>
        <p:spPr/>
        <p:txBody>
          <a:bodyPr/>
          <a:lstStyle/>
          <a:p>
            <a:pPr defTabSz="685800"/>
            <a:fld id="{9A26A0F2-88C3-C04E-B664-7B630CF6D9D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1558829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F8C0F-75F0-BE4F-9096-7EADE19AC45A}"/>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16100C5-6274-8C47-B18A-F9577067915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5EEC681-8C75-9841-B638-5F3E1E960E21}"/>
              </a:ext>
            </a:extLst>
          </p:cNvPr>
          <p:cNvSpPr>
            <a:spLocks noGrp="1"/>
          </p:cNvSpPr>
          <p:nvPr>
            <p:ph type="dt" sz="half" idx="10"/>
          </p:nvPr>
        </p:nvSpPr>
        <p:spPr/>
        <p:txBody>
          <a:bodyPr/>
          <a:lstStyle/>
          <a:p>
            <a:pPr defTabSz="685800"/>
            <a:fld id="{5D22E839-46FA-E44E-90F8-80564F9CF9E7}" type="datetime1">
              <a:rPr lang="en-US" smtClean="0">
                <a:solidFill>
                  <a:prstClr val="black">
                    <a:tint val="75000"/>
                  </a:prstClr>
                </a:solidFill>
              </a:rPr>
              <a:pPr defTabSz="685800"/>
              <a:t>2/16/2023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387C8F3-63C5-D64D-B4AC-DD1E7FA7D82D}"/>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492C9DE-F6AD-E643-87EF-5709C931C04E}"/>
              </a:ext>
            </a:extLst>
          </p:cNvPr>
          <p:cNvSpPr>
            <a:spLocks noGrp="1"/>
          </p:cNvSpPr>
          <p:nvPr>
            <p:ph type="sldNum" sz="quarter" idx="12"/>
          </p:nvPr>
        </p:nvSpPr>
        <p:spPr/>
        <p:txBody>
          <a:bodyPr/>
          <a:lstStyle/>
          <a:p>
            <a:pPr defTabSz="685800"/>
            <a:fld id="{9A26A0F2-88C3-C04E-B664-7B630CF6D9D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019888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8FF6B-B8F0-0A47-B6D2-07C78E0394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45824B-61AD-7F4A-A852-C7927F2456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955A95-E427-0240-AF34-B94123C8494D}"/>
              </a:ext>
            </a:extLst>
          </p:cNvPr>
          <p:cNvSpPr>
            <a:spLocks noGrp="1"/>
          </p:cNvSpPr>
          <p:nvPr>
            <p:ph type="dt" sz="half" idx="10"/>
          </p:nvPr>
        </p:nvSpPr>
        <p:spPr/>
        <p:txBody>
          <a:bodyPr/>
          <a:lstStyle/>
          <a:p>
            <a:pPr defTabSz="685800"/>
            <a:fld id="{C0A14F05-648C-764C-ABA5-D0205097174B}" type="datetime1">
              <a:rPr lang="en-US" smtClean="0">
                <a:solidFill>
                  <a:prstClr val="black">
                    <a:tint val="75000"/>
                  </a:prstClr>
                </a:solidFill>
              </a:rPr>
              <a:pPr defTabSz="685800"/>
              <a:t>2/16/2023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D728870-2BAE-9947-834F-C11DDE2C0F61}"/>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AC39DD1-08AB-734A-BA7A-A3A0F73AED91}"/>
              </a:ext>
            </a:extLst>
          </p:cNvPr>
          <p:cNvSpPr>
            <a:spLocks noGrp="1"/>
          </p:cNvSpPr>
          <p:nvPr>
            <p:ph type="sldNum" sz="quarter" idx="12"/>
          </p:nvPr>
        </p:nvSpPr>
        <p:spPr/>
        <p:txBody>
          <a:bodyPr/>
          <a:lstStyle/>
          <a:p>
            <a:pPr defTabSz="685800"/>
            <a:fld id="{9A26A0F2-88C3-C04E-B664-7B630CF6D9D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3468416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88E17-8FF0-9C4A-BF2B-FB6CADE733B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18EA5AD-C1A4-F14C-9ABE-3B02ACD13E6B}"/>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EB8EE4-E9C3-EC45-8FD9-505BB503093D}"/>
              </a:ext>
            </a:extLst>
          </p:cNvPr>
          <p:cNvSpPr>
            <a:spLocks noGrp="1"/>
          </p:cNvSpPr>
          <p:nvPr>
            <p:ph type="dt" sz="half" idx="10"/>
          </p:nvPr>
        </p:nvSpPr>
        <p:spPr/>
        <p:txBody>
          <a:bodyPr/>
          <a:lstStyle/>
          <a:p>
            <a:pPr defTabSz="685800"/>
            <a:fld id="{2FFF217A-9474-6F42-8D3C-604ED55D1E8A}" type="datetime1">
              <a:rPr lang="en-US" smtClean="0">
                <a:solidFill>
                  <a:prstClr val="black">
                    <a:tint val="75000"/>
                  </a:prstClr>
                </a:solidFill>
              </a:rPr>
              <a:pPr defTabSz="685800"/>
              <a:t>2/16/2023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17C9E38-3330-984E-9C38-6E0B6529FE16}"/>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EFCEB8C-29E8-9D46-98FA-6E9952294FE6}"/>
              </a:ext>
            </a:extLst>
          </p:cNvPr>
          <p:cNvSpPr>
            <a:spLocks noGrp="1"/>
          </p:cNvSpPr>
          <p:nvPr>
            <p:ph type="sldNum" sz="quarter" idx="12"/>
          </p:nvPr>
        </p:nvSpPr>
        <p:spPr/>
        <p:txBody>
          <a:bodyPr/>
          <a:lstStyle/>
          <a:p>
            <a:pPr defTabSz="685800"/>
            <a:fld id="{9A26A0F2-88C3-C04E-B664-7B630CF6D9D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101896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A9055-B0DA-B649-BFD8-F8D5751737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7B36DC-1838-354D-8B8B-0EDB1D920FAC}"/>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007118-A59B-064B-A214-2FF0071C4AAC}"/>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D8C769-57F8-A84E-B6B5-FEC58B75D64B}"/>
              </a:ext>
            </a:extLst>
          </p:cNvPr>
          <p:cNvSpPr>
            <a:spLocks noGrp="1"/>
          </p:cNvSpPr>
          <p:nvPr>
            <p:ph type="dt" sz="half" idx="10"/>
          </p:nvPr>
        </p:nvSpPr>
        <p:spPr/>
        <p:txBody>
          <a:bodyPr/>
          <a:lstStyle/>
          <a:p>
            <a:pPr defTabSz="685800"/>
            <a:fld id="{BCB31769-12E4-B146-A73F-B6A4D53E8267}" type="datetime1">
              <a:rPr lang="en-US" smtClean="0">
                <a:solidFill>
                  <a:prstClr val="black">
                    <a:tint val="75000"/>
                  </a:prstClr>
                </a:solidFill>
              </a:rPr>
              <a:pPr defTabSz="685800"/>
              <a:t>2/16/2023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7ADB682-F0D0-A74F-BA4D-A0C860213339}"/>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D6FB189-5404-E148-AFE8-B718B34B9182}"/>
              </a:ext>
            </a:extLst>
          </p:cNvPr>
          <p:cNvSpPr>
            <a:spLocks noGrp="1"/>
          </p:cNvSpPr>
          <p:nvPr>
            <p:ph type="sldNum" sz="quarter" idx="12"/>
          </p:nvPr>
        </p:nvSpPr>
        <p:spPr/>
        <p:txBody>
          <a:bodyPr/>
          <a:lstStyle/>
          <a:p>
            <a:pPr defTabSz="685800"/>
            <a:fld id="{9A26A0F2-88C3-C04E-B664-7B630CF6D9D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9669383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BBCBD-171D-5049-9EF5-AC7957374DA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772FD3-04FD-DF43-90CE-5E1E56005D9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C575C3D-E2A6-CC42-81D9-BF0044B52ADE}"/>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6ECA40-E209-6141-B3ED-C1D66B3E0DC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02EC093-BD98-3447-963D-06F649343A09}"/>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C2562D-F8DF-9D46-A60E-BD22DE3646C1}"/>
              </a:ext>
            </a:extLst>
          </p:cNvPr>
          <p:cNvSpPr>
            <a:spLocks noGrp="1"/>
          </p:cNvSpPr>
          <p:nvPr>
            <p:ph type="dt" sz="half" idx="10"/>
          </p:nvPr>
        </p:nvSpPr>
        <p:spPr/>
        <p:txBody>
          <a:bodyPr/>
          <a:lstStyle/>
          <a:p>
            <a:pPr defTabSz="685800"/>
            <a:fld id="{54F350C7-4DE3-0141-B672-C935019C6349}" type="datetime1">
              <a:rPr lang="en-US" smtClean="0">
                <a:solidFill>
                  <a:prstClr val="black">
                    <a:tint val="75000"/>
                  </a:prstClr>
                </a:solidFill>
              </a:rPr>
              <a:pPr defTabSz="685800"/>
              <a:t>2/16/2023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02CD2CC-0A3C-7640-AC5C-739FE8576F33}"/>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6586EEBE-A60B-E74A-9295-09E9324DE48D}"/>
              </a:ext>
            </a:extLst>
          </p:cNvPr>
          <p:cNvSpPr>
            <a:spLocks noGrp="1"/>
          </p:cNvSpPr>
          <p:nvPr>
            <p:ph type="sldNum" sz="quarter" idx="12"/>
          </p:nvPr>
        </p:nvSpPr>
        <p:spPr/>
        <p:txBody>
          <a:bodyPr/>
          <a:lstStyle/>
          <a:p>
            <a:pPr defTabSz="685800"/>
            <a:fld id="{9A26A0F2-88C3-C04E-B664-7B630CF6D9D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126607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E10B483-60E0-4C48-8C86-CB5670668449}" type="datetimeFigureOut">
              <a:rPr lang="en-US" smtClean="0"/>
              <a:t>2/16/2023</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D93AC38B-B6E9-384F-9B7D-1EFFB16C997D}" type="slidenum">
              <a:rPr lang="en-US" smtClean="0"/>
              <a:t>‹#›</a:t>
            </a:fld>
            <a:endParaRPr lang="en-US"/>
          </a:p>
        </p:txBody>
      </p:sp>
    </p:spTree>
    <p:extLst>
      <p:ext uri="{BB962C8B-B14F-4D97-AF65-F5344CB8AC3E}">
        <p14:creationId xmlns:p14="http://schemas.microsoft.com/office/powerpoint/2010/main" val="38817973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619E5-13D1-3F45-BF59-3B2A9C87B1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F8E619-52D5-CE4B-88ED-32865925C2A7}"/>
              </a:ext>
            </a:extLst>
          </p:cNvPr>
          <p:cNvSpPr>
            <a:spLocks noGrp="1"/>
          </p:cNvSpPr>
          <p:nvPr>
            <p:ph type="dt" sz="half" idx="10"/>
          </p:nvPr>
        </p:nvSpPr>
        <p:spPr/>
        <p:txBody>
          <a:bodyPr/>
          <a:lstStyle/>
          <a:p>
            <a:pPr defTabSz="685800"/>
            <a:fld id="{DCBC9CBA-3149-554E-8EF2-0ED6C9D4A5B7}" type="datetime1">
              <a:rPr lang="en-US" smtClean="0">
                <a:solidFill>
                  <a:prstClr val="black">
                    <a:tint val="75000"/>
                  </a:prstClr>
                </a:solidFill>
              </a:rPr>
              <a:pPr defTabSz="685800"/>
              <a:t>2/16/2023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44CEE1D-0AF7-0140-93DF-7D300B80C5F3}"/>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6FA8F88B-7A62-6541-9667-A58CCCB088D4}"/>
              </a:ext>
            </a:extLst>
          </p:cNvPr>
          <p:cNvSpPr>
            <a:spLocks noGrp="1"/>
          </p:cNvSpPr>
          <p:nvPr>
            <p:ph type="sldNum" sz="quarter" idx="12"/>
          </p:nvPr>
        </p:nvSpPr>
        <p:spPr/>
        <p:txBody>
          <a:bodyPr/>
          <a:lstStyle/>
          <a:p>
            <a:pPr defTabSz="685800"/>
            <a:fld id="{9A26A0F2-88C3-C04E-B664-7B630CF6D9D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7104230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E759A4-E041-AB4E-BAAD-BDA782721651}"/>
              </a:ext>
            </a:extLst>
          </p:cNvPr>
          <p:cNvSpPr>
            <a:spLocks noGrp="1"/>
          </p:cNvSpPr>
          <p:nvPr>
            <p:ph type="dt" sz="half" idx="10"/>
          </p:nvPr>
        </p:nvSpPr>
        <p:spPr/>
        <p:txBody>
          <a:bodyPr/>
          <a:lstStyle/>
          <a:p>
            <a:pPr defTabSz="685800"/>
            <a:fld id="{AF2D8E2C-5489-AD44-9D00-1069F03CA10F}" type="datetime1">
              <a:rPr lang="en-US" smtClean="0">
                <a:solidFill>
                  <a:prstClr val="black">
                    <a:tint val="75000"/>
                  </a:prstClr>
                </a:solidFill>
              </a:rPr>
              <a:pPr defTabSz="685800"/>
              <a:t>2/16/2023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973265F4-AA46-EC4C-866D-FB9F9D7945AC}"/>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55342267-B5D4-B24C-87CF-1502B0B863BD}"/>
              </a:ext>
            </a:extLst>
          </p:cNvPr>
          <p:cNvSpPr>
            <a:spLocks noGrp="1"/>
          </p:cNvSpPr>
          <p:nvPr>
            <p:ph type="sldNum" sz="quarter" idx="12"/>
          </p:nvPr>
        </p:nvSpPr>
        <p:spPr/>
        <p:txBody>
          <a:bodyPr/>
          <a:lstStyle/>
          <a:p>
            <a:pPr defTabSz="685800"/>
            <a:fld id="{9A26A0F2-88C3-C04E-B664-7B630CF6D9D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1892829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524C8-72EE-8446-8D8A-0441489DED7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35D056E-CE15-7C45-85CB-3DD0CFA609A1}"/>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97CB1C-1DEE-3D40-AB35-DA5EC6F4CC6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D22C817-21B2-0D40-85BB-EE53057CE7A4}"/>
              </a:ext>
            </a:extLst>
          </p:cNvPr>
          <p:cNvSpPr>
            <a:spLocks noGrp="1"/>
          </p:cNvSpPr>
          <p:nvPr>
            <p:ph type="dt" sz="half" idx="10"/>
          </p:nvPr>
        </p:nvSpPr>
        <p:spPr/>
        <p:txBody>
          <a:bodyPr/>
          <a:lstStyle/>
          <a:p>
            <a:pPr defTabSz="685800"/>
            <a:fld id="{CC121F62-94C2-534F-B267-6A6B0EACB5D1}" type="datetime1">
              <a:rPr lang="en-US" smtClean="0">
                <a:solidFill>
                  <a:prstClr val="black">
                    <a:tint val="75000"/>
                  </a:prstClr>
                </a:solidFill>
              </a:rPr>
              <a:pPr defTabSz="685800"/>
              <a:t>2/16/2023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1B27BB0-EDA1-F344-9804-EE7182B699FA}"/>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065E734-3384-D94C-825A-F9B09EDC7E7B}"/>
              </a:ext>
            </a:extLst>
          </p:cNvPr>
          <p:cNvSpPr>
            <a:spLocks noGrp="1"/>
          </p:cNvSpPr>
          <p:nvPr>
            <p:ph type="sldNum" sz="quarter" idx="12"/>
          </p:nvPr>
        </p:nvSpPr>
        <p:spPr/>
        <p:txBody>
          <a:bodyPr/>
          <a:lstStyle/>
          <a:p>
            <a:pPr defTabSz="685800"/>
            <a:fld id="{9A26A0F2-88C3-C04E-B664-7B630CF6D9D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538421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A917C-06FF-6E4D-B588-0ED6CE7D005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121C912-3E44-0D42-BE98-C8644D3F58CE}"/>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CD5F3F7-AF5C-2942-A52D-58EE92DFB80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D9DF0BB-EB6F-214D-BB54-38A2CD9F5A04}"/>
              </a:ext>
            </a:extLst>
          </p:cNvPr>
          <p:cNvSpPr>
            <a:spLocks noGrp="1"/>
          </p:cNvSpPr>
          <p:nvPr>
            <p:ph type="dt" sz="half" idx="10"/>
          </p:nvPr>
        </p:nvSpPr>
        <p:spPr/>
        <p:txBody>
          <a:bodyPr/>
          <a:lstStyle/>
          <a:p>
            <a:pPr defTabSz="685800"/>
            <a:fld id="{358E0613-307A-8541-8FE0-63367B2D54A5}" type="datetime1">
              <a:rPr lang="en-US" smtClean="0">
                <a:solidFill>
                  <a:prstClr val="black">
                    <a:tint val="75000"/>
                  </a:prstClr>
                </a:solidFill>
              </a:rPr>
              <a:pPr defTabSz="685800"/>
              <a:t>2/16/2023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0019307-C751-5E45-9928-D2F99882DDF3}"/>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685494B-08D0-F648-B95A-FA2793A97FA9}"/>
              </a:ext>
            </a:extLst>
          </p:cNvPr>
          <p:cNvSpPr>
            <a:spLocks noGrp="1"/>
          </p:cNvSpPr>
          <p:nvPr>
            <p:ph type="sldNum" sz="quarter" idx="12"/>
          </p:nvPr>
        </p:nvSpPr>
        <p:spPr/>
        <p:txBody>
          <a:bodyPr/>
          <a:lstStyle/>
          <a:p>
            <a:pPr defTabSz="685800"/>
            <a:fld id="{9A26A0F2-88C3-C04E-B664-7B630CF6D9D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0252320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35DD1-D0BD-0E4A-88AB-A3395491CB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5BAE93-5462-6D4A-B6A5-C4BA64D5E9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F71953-9013-FB48-A4CD-9407683388E7}"/>
              </a:ext>
            </a:extLst>
          </p:cNvPr>
          <p:cNvSpPr>
            <a:spLocks noGrp="1"/>
          </p:cNvSpPr>
          <p:nvPr>
            <p:ph type="dt" sz="half" idx="10"/>
          </p:nvPr>
        </p:nvSpPr>
        <p:spPr/>
        <p:txBody>
          <a:bodyPr/>
          <a:lstStyle/>
          <a:p>
            <a:pPr defTabSz="685800"/>
            <a:fld id="{39BF1FF9-1AEA-3543-8515-6C173AD4E95E}" type="datetime1">
              <a:rPr lang="en-US" smtClean="0">
                <a:solidFill>
                  <a:prstClr val="black">
                    <a:tint val="75000"/>
                  </a:prstClr>
                </a:solidFill>
              </a:rPr>
              <a:pPr defTabSz="685800"/>
              <a:t>2/16/2023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F5A38A-9C1D-0648-A553-BA410480628B}"/>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BEE230A-E984-B54E-BBF8-DBE3AFFAF0CE}"/>
              </a:ext>
            </a:extLst>
          </p:cNvPr>
          <p:cNvSpPr>
            <a:spLocks noGrp="1"/>
          </p:cNvSpPr>
          <p:nvPr>
            <p:ph type="sldNum" sz="quarter" idx="12"/>
          </p:nvPr>
        </p:nvSpPr>
        <p:spPr/>
        <p:txBody>
          <a:bodyPr/>
          <a:lstStyle/>
          <a:p>
            <a:pPr defTabSz="685800"/>
            <a:fld id="{9A26A0F2-88C3-C04E-B664-7B630CF6D9D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964890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B957A8-2446-624D-B5AB-0BA3E1E0CDA8}"/>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3AE05C-68A5-3540-BAC9-D02D113D562A}"/>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11FF72-D2F4-924B-A656-23F25DFE3040}"/>
              </a:ext>
            </a:extLst>
          </p:cNvPr>
          <p:cNvSpPr>
            <a:spLocks noGrp="1"/>
          </p:cNvSpPr>
          <p:nvPr>
            <p:ph type="dt" sz="half" idx="10"/>
          </p:nvPr>
        </p:nvSpPr>
        <p:spPr/>
        <p:txBody>
          <a:bodyPr/>
          <a:lstStyle/>
          <a:p>
            <a:pPr defTabSz="685800"/>
            <a:fld id="{8C7DB052-119F-AB4A-BF58-E4001D92786A}" type="datetime1">
              <a:rPr lang="en-US" smtClean="0">
                <a:solidFill>
                  <a:prstClr val="black">
                    <a:tint val="75000"/>
                  </a:prstClr>
                </a:solidFill>
              </a:rPr>
              <a:pPr defTabSz="685800"/>
              <a:t>2/16/2023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784710C-23C4-EC44-9EBC-BEB9C255811D}"/>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8A1B0F9-B637-7C45-BA83-8033BCC7294D}"/>
              </a:ext>
            </a:extLst>
          </p:cNvPr>
          <p:cNvSpPr>
            <a:spLocks noGrp="1"/>
          </p:cNvSpPr>
          <p:nvPr>
            <p:ph type="sldNum" sz="quarter" idx="12"/>
          </p:nvPr>
        </p:nvSpPr>
        <p:spPr/>
        <p:txBody>
          <a:bodyPr/>
          <a:lstStyle/>
          <a:p>
            <a:pPr defTabSz="685800"/>
            <a:fld id="{9A26A0F2-88C3-C04E-B664-7B630CF6D9D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1365044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defTabSz="685800"/>
            <a:fld id="{1E10B483-60E0-4C48-8C86-CB5670668449}" type="datetimeFigureOut">
              <a:rPr lang="en-US" sz="1050" kern="0" smtClean="0">
                <a:solidFill>
                  <a:srgbClr val="000000"/>
                </a:solidFill>
                <a:latin typeface="Arial"/>
                <a:cs typeface="Arial"/>
                <a:sym typeface="Arial"/>
              </a:rPr>
              <a:pPr defTabSz="685800"/>
              <a:t>2/16/2023</a:t>
            </a:fld>
            <a:endParaRPr lang="en-US" sz="1050" kern="0">
              <a:solidFill>
                <a:srgbClr val="000000"/>
              </a:solidFill>
              <a:latin typeface="Arial"/>
              <a:cs typeface="Arial"/>
              <a:sym typeface="Arial"/>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pPr defTabSz="685800"/>
            <a:endParaRPr lang="en-US" sz="1050" kern="0">
              <a:solidFill>
                <a:srgbClr val="000000"/>
              </a:solidFill>
              <a:latin typeface="Arial"/>
              <a:cs typeface="Arial"/>
              <a:sym typeface="Arial"/>
            </a:endParaRPr>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pPr defTabSz="685800"/>
            <a:fld id="{D93AC38B-B6E9-384F-9B7D-1EFFB16C997D}" type="slidenum">
              <a:rPr lang="en-US" sz="1050" kern="0" smtClean="0">
                <a:solidFill>
                  <a:srgbClr val="000000"/>
                </a:solidFill>
                <a:latin typeface="Arial"/>
                <a:cs typeface="Arial"/>
                <a:sym typeface="Arial"/>
              </a:rPr>
              <a:pPr defTabSz="685800"/>
              <a:t>‹#›</a:t>
            </a:fld>
            <a:endParaRPr lang="en-US" sz="1050" kern="0">
              <a:solidFill>
                <a:srgbClr val="000000"/>
              </a:solidFill>
              <a:latin typeface="Arial"/>
              <a:cs typeface="Arial"/>
              <a:sym typeface="Arial"/>
            </a:endParaRPr>
          </a:p>
        </p:txBody>
      </p:sp>
    </p:spTree>
    <p:extLst>
      <p:ext uri="{BB962C8B-B14F-4D97-AF65-F5344CB8AC3E}">
        <p14:creationId xmlns:p14="http://schemas.microsoft.com/office/powerpoint/2010/main" val="15981957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defTabSz="685800"/>
            <a:fld id="{1E10B483-60E0-4C48-8C86-CB5670668449}" type="datetimeFigureOut">
              <a:rPr lang="en-US" sz="1050" kern="0" smtClean="0">
                <a:solidFill>
                  <a:srgbClr val="000000"/>
                </a:solidFill>
                <a:latin typeface="Arial"/>
                <a:cs typeface="Arial"/>
                <a:sym typeface="Arial"/>
              </a:rPr>
              <a:pPr defTabSz="685800"/>
              <a:t>2/16/2023</a:t>
            </a:fld>
            <a:endParaRPr lang="en-US" sz="1050" kern="0">
              <a:solidFill>
                <a:srgbClr val="000000"/>
              </a:solidFill>
              <a:latin typeface="Arial"/>
              <a:cs typeface="Arial"/>
              <a:sym typeface="Arial"/>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pPr defTabSz="685800"/>
            <a:endParaRPr lang="en-US" sz="1050" kern="0">
              <a:solidFill>
                <a:srgbClr val="000000"/>
              </a:solidFill>
              <a:latin typeface="Arial"/>
              <a:cs typeface="Arial"/>
              <a:sym typeface="Arial"/>
            </a:endParaRPr>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pPr defTabSz="685800"/>
            <a:fld id="{D93AC38B-B6E9-384F-9B7D-1EFFB16C997D}" type="slidenum">
              <a:rPr lang="en-US" sz="1050" kern="0" smtClean="0">
                <a:solidFill>
                  <a:srgbClr val="000000"/>
                </a:solidFill>
                <a:latin typeface="Arial"/>
                <a:cs typeface="Arial"/>
                <a:sym typeface="Arial"/>
              </a:rPr>
              <a:pPr defTabSz="685800"/>
              <a:t>‹#›</a:t>
            </a:fld>
            <a:endParaRPr lang="en-US" sz="1050" kern="0">
              <a:solidFill>
                <a:srgbClr val="000000"/>
              </a:solidFill>
              <a:latin typeface="Arial"/>
              <a:cs typeface="Arial"/>
              <a:sym typeface="Arial"/>
            </a:endParaRPr>
          </a:p>
        </p:txBody>
      </p:sp>
    </p:spTree>
    <p:extLst>
      <p:ext uri="{BB962C8B-B14F-4D97-AF65-F5344CB8AC3E}">
        <p14:creationId xmlns:p14="http://schemas.microsoft.com/office/powerpoint/2010/main" val="38955797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defTabSz="685800"/>
            <a:fld id="{1E10B483-60E0-4C48-8C86-CB5670668449}" type="datetimeFigureOut">
              <a:rPr lang="en-US" sz="1050" kern="0" smtClean="0">
                <a:solidFill>
                  <a:srgbClr val="000000"/>
                </a:solidFill>
                <a:latin typeface="Arial"/>
                <a:cs typeface="Arial"/>
                <a:sym typeface="Arial"/>
              </a:rPr>
              <a:pPr defTabSz="685800"/>
              <a:t>2/16/2023</a:t>
            </a:fld>
            <a:endParaRPr lang="en-US" sz="1050" kern="0">
              <a:solidFill>
                <a:srgbClr val="000000"/>
              </a:solidFill>
              <a:latin typeface="Arial"/>
              <a:cs typeface="Arial"/>
              <a:sym typeface="Arial"/>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pPr defTabSz="685800"/>
            <a:endParaRPr lang="en-US" sz="1050" kern="0">
              <a:solidFill>
                <a:srgbClr val="000000"/>
              </a:solidFill>
              <a:latin typeface="Arial"/>
              <a:cs typeface="Arial"/>
              <a:sym typeface="Arial"/>
            </a:endParaRPr>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pPr defTabSz="685800"/>
            <a:fld id="{D93AC38B-B6E9-384F-9B7D-1EFFB16C997D}" type="slidenum">
              <a:rPr lang="en-US" sz="1050" kern="0" smtClean="0">
                <a:solidFill>
                  <a:srgbClr val="000000"/>
                </a:solidFill>
                <a:latin typeface="Arial"/>
                <a:cs typeface="Arial"/>
                <a:sym typeface="Arial"/>
              </a:rPr>
              <a:pPr defTabSz="685800"/>
              <a:t>‹#›</a:t>
            </a:fld>
            <a:endParaRPr lang="en-US" sz="1050" kern="0">
              <a:solidFill>
                <a:srgbClr val="000000"/>
              </a:solidFill>
              <a:latin typeface="Arial"/>
              <a:cs typeface="Arial"/>
              <a:sym typeface="Arial"/>
            </a:endParaRPr>
          </a:p>
        </p:txBody>
      </p:sp>
    </p:spTree>
    <p:extLst>
      <p:ext uri="{BB962C8B-B14F-4D97-AF65-F5344CB8AC3E}">
        <p14:creationId xmlns:p14="http://schemas.microsoft.com/office/powerpoint/2010/main" val="14717797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5"/>
          </a:xfrm>
          <a:prstGeom prst="rect">
            <a:avLst/>
          </a:prstGeom>
        </p:spPr>
        <p:txBody>
          <a:bodyPr/>
          <a:lstStyle/>
          <a:p>
            <a:pPr defTabSz="685800"/>
            <a:fld id="{1E10B483-60E0-4C48-8C86-CB5670668449}" type="datetimeFigureOut">
              <a:rPr lang="en-US" sz="1050" kern="0" smtClean="0">
                <a:solidFill>
                  <a:srgbClr val="000000"/>
                </a:solidFill>
                <a:latin typeface="Arial"/>
                <a:cs typeface="Arial"/>
                <a:sym typeface="Arial"/>
              </a:rPr>
              <a:pPr defTabSz="685800"/>
              <a:t>2/16/2023</a:t>
            </a:fld>
            <a:endParaRPr lang="en-US" sz="1050" kern="0">
              <a:solidFill>
                <a:srgbClr val="000000"/>
              </a:solidFill>
              <a:latin typeface="Arial"/>
              <a:cs typeface="Arial"/>
              <a:sym typeface="Arial"/>
            </a:endParaRPr>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pPr defTabSz="685800"/>
            <a:endParaRPr lang="en-US" sz="1050" kern="0">
              <a:solidFill>
                <a:srgbClr val="000000"/>
              </a:solidFill>
              <a:latin typeface="Arial"/>
              <a:cs typeface="Arial"/>
              <a:sym typeface="Arial"/>
            </a:endParaRPr>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pPr defTabSz="685800"/>
            <a:fld id="{D93AC38B-B6E9-384F-9B7D-1EFFB16C997D}" type="slidenum">
              <a:rPr lang="en-US" sz="1050" kern="0" smtClean="0">
                <a:solidFill>
                  <a:srgbClr val="000000"/>
                </a:solidFill>
                <a:latin typeface="Arial"/>
                <a:cs typeface="Arial"/>
                <a:sym typeface="Arial"/>
              </a:rPr>
              <a:pPr defTabSz="685800"/>
              <a:t>‹#›</a:t>
            </a:fld>
            <a:endParaRPr lang="en-US" sz="1050" kern="0">
              <a:solidFill>
                <a:srgbClr val="000000"/>
              </a:solidFill>
              <a:latin typeface="Arial"/>
              <a:cs typeface="Arial"/>
              <a:sym typeface="Arial"/>
            </a:endParaRPr>
          </a:p>
        </p:txBody>
      </p:sp>
    </p:spTree>
    <p:extLst>
      <p:ext uri="{BB962C8B-B14F-4D97-AF65-F5344CB8AC3E}">
        <p14:creationId xmlns:p14="http://schemas.microsoft.com/office/powerpoint/2010/main" val="417818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E10B483-60E0-4C48-8C86-CB5670668449}" type="datetimeFigureOut">
              <a:rPr lang="en-US" smtClean="0"/>
              <a:t>2/16/2023</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D93AC38B-B6E9-384F-9B7D-1EFFB16C997D}" type="slidenum">
              <a:rPr lang="en-US" smtClean="0"/>
              <a:t>‹#›</a:t>
            </a:fld>
            <a:endParaRPr lang="en-US"/>
          </a:p>
        </p:txBody>
      </p:sp>
    </p:spTree>
    <p:extLst>
      <p:ext uri="{BB962C8B-B14F-4D97-AF65-F5344CB8AC3E}">
        <p14:creationId xmlns:p14="http://schemas.microsoft.com/office/powerpoint/2010/main" val="20183158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5"/>
          </a:xfrm>
          <a:prstGeom prst="rect">
            <a:avLst/>
          </a:prstGeom>
        </p:spPr>
        <p:txBody>
          <a:bodyPr/>
          <a:lstStyle/>
          <a:p>
            <a:pPr defTabSz="685800"/>
            <a:fld id="{1E10B483-60E0-4C48-8C86-CB5670668449}" type="datetimeFigureOut">
              <a:rPr lang="en-US" sz="1050" kern="0" smtClean="0">
                <a:solidFill>
                  <a:srgbClr val="000000"/>
                </a:solidFill>
                <a:latin typeface="Arial"/>
                <a:cs typeface="Arial"/>
                <a:sym typeface="Arial"/>
              </a:rPr>
              <a:pPr defTabSz="685800"/>
              <a:t>2/16/2023</a:t>
            </a:fld>
            <a:endParaRPr lang="en-US" sz="1050" kern="0">
              <a:solidFill>
                <a:srgbClr val="000000"/>
              </a:solidFill>
              <a:latin typeface="Arial"/>
              <a:cs typeface="Arial"/>
              <a:sym typeface="Arial"/>
            </a:endParaRPr>
          </a:p>
        </p:txBody>
      </p:sp>
      <p:sp>
        <p:nvSpPr>
          <p:cNvPr id="8" name="Footer Placeholder 7"/>
          <p:cNvSpPr>
            <a:spLocks noGrp="1"/>
          </p:cNvSpPr>
          <p:nvPr>
            <p:ph type="ftr" sz="quarter" idx="11"/>
          </p:nvPr>
        </p:nvSpPr>
        <p:spPr>
          <a:xfrm>
            <a:off x="3124200" y="6356351"/>
            <a:ext cx="2895600" cy="365125"/>
          </a:xfrm>
          <a:prstGeom prst="rect">
            <a:avLst/>
          </a:prstGeom>
        </p:spPr>
        <p:txBody>
          <a:bodyPr/>
          <a:lstStyle/>
          <a:p>
            <a:pPr defTabSz="685800"/>
            <a:endParaRPr lang="en-US" sz="1050" kern="0">
              <a:solidFill>
                <a:srgbClr val="000000"/>
              </a:solidFill>
              <a:latin typeface="Arial"/>
              <a:cs typeface="Arial"/>
              <a:sym typeface="Arial"/>
            </a:endParaRPr>
          </a:p>
        </p:txBody>
      </p:sp>
      <p:sp>
        <p:nvSpPr>
          <p:cNvPr id="9" name="Slide Number Placeholder 8"/>
          <p:cNvSpPr>
            <a:spLocks noGrp="1"/>
          </p:cNvSpPr>
          <p:nvPr>
            <p:ph type="sldNum" sz="quarter" idx="12"/>
          </p:nvPr>
        </p:nvSpPr>
        <p:spPr>
          <a:xfrm>
            <a:off x="6553200" y="6356351"/>
            <a:ext cx="2133600" cy="365125"/>
          </a:xfrm>
          <a:prstGeom prst="rect">
            <a:avLst/>
          </a:prstGeom>
        </p:spPr>
        <p:txBody>
          <a:bodyPr/>
          <a:lstStyle/>
          <a:p>
            <a:pPr defTabSz="685800"/>
            <a:fld id="{D93AC38B-B6E9-384F-9B7D-1EFFB16C997D}" type="slidenum">
              <a:rPr lang="en-US" sz="1050" kern="0" smtClean="0">
                <a:solidFill>
                  <a:srgbClr val="000000"/>
                </a:solidFill>
                <a:latin typeface="Arial"/>
                <a:cs typeface="Arial"/>
                <a:sym typeface="Arial"/>
              </a:rPr>
              <a:pPr defTabSz="685800"/>
              <a:t>‹#›</a:t>
            </a:fld>
            <a:endParaRPr lang="en-US" sz="1050" kern="0">
              <a:solidFill>
                <a:srgbClr val="000000"/>
              </a:solidFill>
              <a:latin typeface="Arial"/>
              <a:cs typeface="Arial"/>
              <a:sym typeface="Arial"/>
            </a:endParaRPr>
          </a:p>
        </p:txBody>
      </p:sp>
    </p:spTree>
    <p:extLst>
      <p:ext uri="{BB962C8B-B14F-4D97-AF65-F5344CB8AC3E}">
        <p14:creationId xmlns:p14="http://schemas.microsoft.com/office/powerpoint/2010/main" val="28862671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5"/>
          </a:xfrm>
          <a:prstGeom prst="rect">
            <a:avLst/>
          </a:prstGeom>
        </p:spPr>
        <p:txBody>
          <a:bodyPr/>
          <a:lstStyle/>
          <a:p>
            <a:pPr defTabSz="685800"/>
            <a:fld id="{1E10B483-60E0-4C48-8C86-CB5670668449}" type="datetimeFigureOut">
              <a:rPr lang="en-US" sz="1050" kern="0" smtClean="0">
                <a:solidFill>
                  <a:srgbClr val="000000"/>
                </a:solidFill>
                <a:latin typeface="Arial"/>
                <a:cs typeface="Arial"/>
                <a:sym typeface="Arial"/>
              </a:rPr>
              <a:pPr defTabSz="685800"/>
              <a:t>2/16/2023</a:t>
            </a:fld>
            <a:endParaRPr lang="en-US" sz="1050" kern="0">
              <a:solidFill>
                <a:srgbClr val="000000"/>
              </a:solidFill>
              <a:latin typeface="Arial"/>
              <a:cs typeface="Arial"/>
              <a:sym typeface="Arial"/>
            </a:endParaRPr>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pPr defTabSz="685800"/>
            <a:endParaRPr lang="en-US" sz="1050" kern="0">
              <a:solidFill>
                <a:srgbClr val="000000"/>
              </a:solidFill>
              <a:latin typeface="Arial"/>
              <a:cs typeface="Arial"/>
              <a:sym typeface="Arial"/>
            </a:endParaRPr>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pPr defTabSz="685800"/>
            <a:fld id="{D93AC38B-B6E9-384F-9B7D-1EFFB16C997D}" type="slidenum">
              <a:rPr lang="en-US" sz="1050" kern="0" smtClean="0">
                <a:solidFill>
                  <a:srgbClr val="000000"/>
                </a:solidFill>
                <a:latin typeface="Arial"/>
                <a:cs typeface="Arial"/>
                <a:sym typeface="Arial"/>
              </a:rPr>
              <a:pPr defTabSz="685800"/>
              <a:t>‹#›</a:t>
            </a:fld>
            <a:endParaRPr lang="en-US" sz="1050" kern="0">
              <a:solidFill>
                <a:srgbClr val="000000"/>
              </a:solidFill>
              <a:latin typeface="Arial"/>
              <a:cs typeface="Arial"/>
              <a:sym typeface="Arial"/>
            </a:endParaRPr>
          </a:p>
        </p:txBody>
      </p:sp>
    </p:spTree>
    <p:extLst>
      <p:ext uri="{BB962C8B-B14F-4D97-AF65-F5344CB8AC3E}">
        <p14:creationId xmlns:p14="http://schemas.microsoft.com/office/powerpoint/2010/main" val="18857986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5"/>
          </a:xfrm>
          <a:prstGeom prst="rect">
            <a:avLst/>
          </a:prstGeom>
        </p:spPr>
        <p:txBody>
          <a:bodyPr/>
          <a:lstStyle/>
          <a:p>
            <a:pPr defTabSz="685800"/>
            <a:fld id="{1E10B483-60E0-4C48-8C86-CB5670668449}" type="datetimeFigureOut">
              <a:rPr lang="en-US" sz="1050" kern="0" smtClean="0">
                <a:solidFill>
                  <a:srgbClr val="000000"/>
                </a:solidFill>
                <a:latin typeface="Arial"/>
                <a:cs typeface="Arial"/>
                <a:sym typeface="Arial"/>
              </a:rPr>
              <a:pPr defTabSz="685800"/>
              <a:t>2/16/2023</a:t>
            </a:fld>
            <a:endParaRPr lang="en-US" sz="1050" kern="0">
              <a:solidFill>
                <a:srgbClr val="000000"/>
              </a:solidFill>
              <a:latin typeface="Arial"/>
              <a:cs typeface="Arial"/>
              <a:sym typeface="Arial"/>
            </a:endParaRPr>
          </a:p>
        </p:txBody>
      </p:sp>
      <p:sp>
        <p:nvSpPr>
          <p:cNvPr id="3" name="Footer Placeholder 2"/>
          <p:cNvSpPr>
            <a:spLocks noGrp="1"/>
          </p:cNvSpPr>
          <p:nvPr>
            <p:ph type="ftr" sz="quarter" idx="11"/>
          </p:nvPr>
        </p:nvSpPr>
        <p:spPr>
          <a:xfrm>
            <a:off x="3124200" y="6356351"/>
            <a:ext cx="2895600" cy="365125"/>
          </a:xfrm>
          <a:prstGeom prst="rect">
            <a:avLst/>
          </a:prstGeom>
        </p:spPr>
        <p:txBody>
          <a:bodyPr/>
          <a:lstStyle/>
          <a:p>
            <a:pPr defTabSz="685800"/>
            <a:endParaRPr lang="en-US" sz="1050" kern="0">
              <a:solidFill>
                <a:srgbClr val="000000"/>
              </a:solidFill>
              <a:latin typeface="Arial"/>
              <a:cs typeface="Arial"/>
              <a:sym typeface="Arial"/>
            </a:endParaRPr>
          </a:p>
        </p:txBody>
      </p:sp>
      <p:sp>
        <p:nvSpPr>
          <p:cNvPr id="4" name="Slide Number Placeholder 3"/>
          <p:cNvSpPr>
            <a:spLocks noGrp="1"/>
          </p:cNvSpPr>
          <p:nvPr>
            <p:ph type="sldNum" sz="quarter" idx="12"/>
          </p:nvPr>
        </p:nvSpPr>
        <p:spPr>
          <a:xfrm>
            <a:off x="6553200" y="6356351"/>
            <a:ext cx="2133600" cy="365125"/>
          </a:xfrm>
          <a:prstGeom prst="rect">
            <a:avLst/>
          </a:prstGeom>
        </p:spPr>
        <p:txBody>
          <a:bodyPr/>
          <a:lstStyle/>
          <a:p>
            <a:pPr defTabSz="685800"/>
            <a:fld id="{D93AC38B-B6E9-384F-9B7D-1EFFB16C997D}" type="slidenum">
              <a:rPr lang="en-US" sz="1050" kern="0" smtClean="0">
                <a:solidFill>
                  <a:srgbClr val="000000"/>
                </a:solidFill>
                <a:latin typeface="Arial"/>
                <a:cs typeface="Arial"/>
                <a:sym typeface="Arial"/>
              </a:rPr>
              <a:pPr defTabSz="685800"/>
              <a:t>‹#›</a:t>
            </a:fld>
            <a:endParaRPr lang="en-US" sz="1050" kern="0">
              <a:solidFill>
                <a:srgbClr val="000000"/>
              </a:solidFill>
              <a:latin typeface="Arial"/>
              <a:cs typeface="Arial"/>
              <a:sym typeface="Arial"/>
            </a:endParaRPr>
          </a:p>
        </p:txBody>
      </p:sp>
    </p:spTree>
    <p:extLst>
      <p:ext uri="{BB962C8B-B14F-4D97-AF65-F5344CB8AC3E}">
        <p14:creationId xmlns:p14="http://schemas.microsoft.com/office/powerpoint/2010/main" val="7322638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5"/>
          </a:xfrm>
          <a:prstGeom prst="rect">
            <a:avLst/>
          </a:prstGeom>
        </p:spPr>
        <p:txBody>
          <a:bodyPr/>
          <a:lstStyle/>
          <a:p>
            <a:pPr defTabSz="685800"/>
            <a:fld id="{1E10B483-60E0-4C48-8C86-CB5670668449}" type="datetimeFigureOut">
              <a:rPr lang="en-US" sz="1050" kern="0" smtClean="0">
                <a:solidFill>
                  <a:srgbClr val="000000"/>
                </a:solidFill>
                <a:latin typeface="Arial"/>
                <a:cs typeface="Arial"/>
                <a:sym typeface="Arial"/>
              </a:rPr>
              <a:pPr defTabSz="685800"/>
              <a:t>2/16/2023</a:t>
            </a:fld>
            <a:endParaRPr lang="en-US" sz="1050" kern="0">
              <a:solidFill>
                <a:srgbClr val="000000"/>
              </a:solidFill>
              <a:latin typeface="Arial"/>
              <a:cs typeface="Arial"/>
              <a:sym typeface="Arial"/>
            </a:endParaRPr>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pPr defTabSz="685800"/>
            <a:endParaRPr lang="en-US" sz="1050" kern="0">
              <a:solidFill>
                <a:srgbClr val="000000"/>
              </a:solidFill>
              <a:latin typeface="Arial"/>
              <a:cs typeface="Arial"/>
              <a:sym typeface="Arial"/>
            </a:endParaRPr>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pPr defTabSz="685800"/>
            <a:fld id="{D93AC38B-B6E9-384F-9B7D-1EFFB16C997D}" type="slidenum">
              <a:rPr lang="en-US" sz="1050" kern="0" smtClean="0">
                <a:solidFill>
                  <a:srgbClr val="000000"/>
                </a:solidFill>
                <a:latin typeface="Arial"/>
                <a:cs typeface="Arial"/>
                <a:sym typeface="Arial"/>
              </a:rPr>
              <a:pPr defTabSz="685800"/>
              <a:t>‹#›</a:t>
            </a:fld>
            <a:endParaRPr lang="en-US" sz="1050" kern="0">
              <a:solidFill>
                <a:srgbClr val="000000"/>
              </a:solidFill>
              <a:latin typeface="Arial"/>
              <a:cs typeface="Arial"/>
              <a:sym typeface="Arial"/>
            </a:endParaRPr>
          </a:p>
        </p:txBody>
      </p:sp>
    </p:spTree>
    <p:extLst>
      <p:ext uri="{BB962C8B-B14F-4D97-AF65-F5344CB8AC3E}">
        <p14:creationId xmlns:p14="http://schemas.microsoft.com/office/powerpoint/2010/main" val="32263756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5"/>
          </a:xfrm>
          <a:prstGeom prst="rect">
            <a:avLst/>
          </a:prstGeom>
        </p:spPr>
        <p:txBody>
          <a:bodyPr/>
          <a:lstStyle/>
          <a:p>
            <a:pPr defTabSz="685800"/>
            <a:fld id="{1E10B483-60E0-4C48-8C86-CB5670668449}" type="datetimeFigureOut">
              <a:rPr lang="en-US" sz="1050" kern="0" smtClean="0">
                <a:solidFill>
                  <a:srgbClr val="000000"/>
                </a:solidFill>
                <a:latin typeface="Arial"/>
                <a:cs typeface="Arial"/>
                <a:sym typeface="Arial"/>
              </a:rPr>
              <a:pPr defTabSz="685800"/>
              <a:t>2/16/2023</a:t>
            </a:fld>
            <a:endParaRPr lang="en-US" sz="1050" kern="0">
              <a:solidFill>
                <a:srgbClr val="000000"/>
              </a:solidFill>
              <a:latin typeface="Arial"/>
              <a:cs typeface="Arial"/>
              <a:sym typeface="Arial"/>
            </a:endParaRPr>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pPr defTabSz="685800"/>
            <a:endParaRPr lang="en-US" sz="1050" kern="0">
              <a:solidFill>
                <a:srgbClr val="000000"/>
              </a:solidFill>
              <a:latin typeface="Arial"/>
              <a:cs typeface="Arial"/>
              <a:sym typeface="Arial"/>
            </a:endParaRPr>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pPr defTabSz="685800"/>
            <a:fld id="{D93AC38B-B6E9-384F-9B7D-1EFFB16C997D}" type="slidenum">
              <a:rPr lang="en-US" sz="1050" kern="0" smtClean="0">
                <a:solidFill>
                  <a:srgbClr val="000000"/>
                </a:solidFill>
                <a:latin typeface="Arial"/>
                <a:cs typeface="Arial"/>
                <a:sym typeface="Arial"/>
              </a:rPr>
              <a:pPr defTabSz="685800"/>
              <a:t>‹#›</a:t>
            </a:fld>
            <a:endParaRPr lang="en-US" sz="1050" kern="0">
              <a:solidFill>
                <a:srgbClr val="000000"/>
              </a:solidFill>
              <a:latin typeface="Arial"/>
              <a:cs typeface="Arial"/>
              <a:sym typeface="Arial"/>
            </a:endParaRPr>
          </a:p>
        </p:txBody>
      </p:sp>
    </p:spTree>
    <p:extLst>
      <p:ext uri="{BB962C8B-B14F-4D97-AF65-F5344CB8AC3E}">
        <p14:creationId xmlns:p14="http://schemas.microsoft.com/office/powerpoint/2010/main" val="17253051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defTabSz="685800"/>
            <a:fld id="{1E10B483-60E0-4C48-8C86-CB5670668449}" type="datetimeFigureOut">
              <a:rPr lang="en-US" sz="1050" kern="0" smtClean="0">
                <a:solidFill>
                  <a:srgbClr val="000000"/>
                </a:solidFill>
                <a:latin typeface="Arial"/>
                <a:cs typeface="Arial"/>
                <a:sym typeface="Arial"/>
              </a:rPr>
              <a:pPr defTabSz="685800"/>
              <a:t>2/16/2023</a:t>
            </a:fld>
            <a:endParaRPr lang="en-US" sz="1050" kern="0">
              <a:solidFill>
                <a:srgbClr val="000000"/>
              </a:solidFill>
              <a:latin typeface="Arial"/>
              <a:cs typeface="Arial"/>
              <a:sym typeface="Arial"/>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pPr defTabSz="685800"/>
            <a:endParaRPr lang="en-US" sz="1050" kern="0">
              <a:solidFill>
                <a:srgbClr val="000000"/>
              </a:solidFill>
              <a:latin typeface="Arial"/>
              <a:cs typeface="Arial"/>
              <a:sym typeface="Arial"/>
            </a:endParaRPr>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pPr defTabSz="685800"/>
            <a:fld id="{D93AC38B-B6E9-384F-9B7D-1EFFB16C997D}" type="slidenum">
              <a:rPr lang="en-US" sz="1050" kern="0" smtClean="0">
                <a:solidFill>
                  <a:srgbClr val="000000"/>
                </a:solidFill>
                <a:latin typeface="Arial"/>
                <a:cs typeface="Arial"/>
                <a:sym typeface="Arial"/>
              </a:rPr>
              <a:pPr defTabSz="685800"/>
              <a:t>‹#›</a:t>
            </a:fld>
            <a:endParaRPr lang="en-US" sz="1050" kern="0">
              <a:solidFill>
                <a:srgbClr val="000000"/>
              </a:solidFill>
              <a:latin typeface="Arial"/>
              <a:cs typeface="Arial"/>
              <a:sym typeface="Arial"/>
            </a:endParaRPr>
          </a:p>
        </p:txBody>
      </p:sp>
    </p:spTree>
    <p:extLst>
      <p:ext uri="{BB962C8B-B14F-4D97-AF65-F5344CB8AC3E}">
        <p14:creationId xmlns:p14="http://schemas.microsoft.com/office/powerpoint/2010/main" val="35817139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defTabSz="685800"/>
            <a:fld id="{1E10B483-60E0-4C48-8C86-CB5670668449}" type="datetimeFigureOut">
              <a:rPr lang="en-US" sz="1050" kern="0" smtClean="0">
                <a:solidFill>
                  <a:srgbClr val="000000"/>
                </a:solidFill>
                <a:latin typeface="Arial"/>
                <a:cs typeface="Arial"/>
                <a:sym typeface="Arial"/>
              </a:rPr>
              <a:pPr defTabSz="685800"/>
              <a:t>2/16/2023</a:t>
            </a:fld>
            <a:endParaRPr lang="en-US" sz="1050" kern="0">
              <a:solidFill>
                <a:srgbClr val="000000"/>
              </a:solidFill>
              <a:latin typeface="Arial"/>
              <a:cs typeface="Arial"/>
              <a:sym typeface="Arial"/>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pPr defTabSz="685800"/>
            <a:endParaRPr lang="en-US" sz="1050" kern="0">
              <a:solidFill>
                <a:srgbClr val="000000"/>
              </a:solidFill>
              <a:latin typeface="Arial"/>
              <a:cs typeface="Arial"/>
              <a:sym typeface="Arial"/>
            </a:endParaRPr>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pPr defTabSz="685800"/>
            <a:fld id="{D93AC38B-B6E9-384F-9B7D-1EFFB16C997D}" type="slidenum">
              <a:rPr lang="en-US" sz="1050" kern="0" smtClean="0">
                <a:solidFill>
                  <a:srgbClr val="000000"/>
                </a:solidFill>
                <a:latin typeface="Arial"/>
                <a:cs typeface="Arial"/>
                <a:sym typeface="Arial"/>
              </a:rPr>
              <a:pPr defTabSz="685800"/>
              <a:t>‹#›</a:t>
            </a:fld>
            <a:endParaRPr lang="en-US" sz="1050" kern="0">
              <a:solidFill>
                <a:srgbClr val="000000"/>
              </a:solidFill>
              <a:latin typeface="Arial"/>
              <a:cs typeface="Arial"/>
              <a:sym typeface="Arial"/>
            </a:endParaRPr>
          </a:p>
        </p:txBody>
      </p:sp>
    </p:spTree>
    <p:extLst>
      <p:ext uri="{BB962C8B-B14F-4D97-AF65-F5344CB8AC3E}">
        <p14:creationId xmlns:p14="http://schemas.microsoft.com/office/powerpoint/2010/main" val="32387428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F8C0F-75F0-BE4F-9096-7EADE19AC45A}"/>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16100C5-6274-8C47-B18A-F9577067915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5EEC681-8C75-9841-B638-5F3E1E960E21}"/>
              </a:ext>
            </a:extLst>
          </p:cNvPr>
          <p:cNvSpPr>
            <a:spLocks noGrp="1"/>
          </p:cNvSpPr>
          <p:nvPr>
            <p:ph type="dt" sz="half" idx="10"/>
          </p:nvPr>
        </p:nvSpPr>
        <p:spPr/>
        <p:txBody>
          <a:bodyPr/>
          <a:lstStyle/>
          <a:p>
            <a:pPr defTabSz="685800"/>
            <a:fld id="{5D22E839-46FA-E44E-90F8-80564F9CF9E7}" type="datetime1">
              <a:rPr lang="en-US" smtClean="0">
                <a:solidFill>
                  <a:prstClr val="black">
                    <a:tint val="75000"/>
                  </a:prstClr>
                </a:solidFill>
              </a:rPr>
              <a:pPr defTabSz="685800"/>
              <a:t>2/16/2023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387C8F3-63C5-D64D-B4AC-DD1E7FA7D82D}"/>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492C9DE-F6AD-E643-87EF-5709C931C04E}"/>
              </a:ext>
            </a:extLst>
          </p:cNvPr>
          <p:cNvSpPr>
            <a:spLocks noGrp="1"/>
          </p:cNvSpPr>
          <p:nvPr>
            <p:ph type="sldNum" sz="quarter" idx="12"/>
          </p:nvPr>
        </p:nvSpPr>
        <p:spPr/>
        <p:txBody>
          <a:bodyPr/>
          <a:lstStyle/>
          <a:p>
            <a:pPr defTabSz="685800"/>
            <a:fld id="{9A26A0F2-88C3-C04E-B664-7B630CF6D9D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41965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8FF6B-B8F0-0A47-B6D2-07C78E0394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45824B-61AD-7F4A-A852-C7927F2456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955A95-E427-0240-AF34-B94123C8494D}"/>
              </a:ext>
            </a:extLst>
          </p:cNvPr>
          <p:cNvSpPr>
            <a:spLocks noGrp="1"/>
          </p:cNvSpPr>
          <p:nvPr>
            <p:ph type="dt" sz="half" idx="10"/>
          </p:nvPr>
        </p:nvSpPr>
        <p:spPr/>
        <p:txBody>
          <a:bodyPr/>
          <a:lstStyle/>
          <a:p>
            <a:pPr defTabSz="685800"/>
            <a:fld id="{C0A14F05-648C-764C-ABA5-D0205097174B}" type="datetime1">
              <a:rPr lang="en-US" smtClean="0">
                <a:solidFill>
                  <a:prstClr val="black">
                    <a:tint val="75000"/>
                  </a:prstClr>
                </a:solidFill>
              </a:rPr>
              <a:pPr defTabSz="685800"/>
              <a:t>2/16/2023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D728870-2BAE-9947-834F-C11DDE2C0F61}"/>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AC39DD1-08AB-734A-BA7A-A3A0F73AED91}"/>
              </a:ext>
            </a:extLst>
          </p:cNvPr>
          <p:cNvSpPr>
            <a:spLocks noGrp="1"/>
          </p:cNvSpPr>
          <p:nvPr>
            <p:ph type="sldNum" sz="quarter" idx="12"/>
          </p:nvPr>
        </p:nvSpPr>
        <p:spPr/>
        <p:txBody>
          <a:bodyPr/>
          <a:lstStyle/>
          <a:p>
            <a:pPr defTabSz="685800"/>
            <a:fld id="{9A26A0F2-88C3-C04E-B664-7B630CF6D9D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8077726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88E17-8FF0-9C4A-BF2B-FB6CADE733B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18EA5AD-C1A4-F14C-9ABE-3B02ACD13E6B}"/>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EB8EE4-E9C3-EC45-8FD9-505BB503093D}"/>
              </a:ext>
            </a:extLst>
          </p:cNvPr>
          <p:cNvSpPr>
            <a:spLocks noGrp="1"/>
          </p:cNvSpPr>
          <p:nvPr>
            <p:ph type="dt" sz="half" idx="10"/>
          </p:nvPr>
        </p:nvSpPr>
        <p:spPr/>
        <p:txBody>
          <a:bodyPr/>
          <a:lstStyle/>
          <a:p>
            <a:pPr defTabSz="685800"/>
            <a:fld id="{2FFF217A-9474-6F42-8D3C-604ED55D1E8A}" type="datetime1">
              <a:rPr lang="en-US" smtClean="0">
                <a:solidFill>
                  <a:prstClr val="black">
                    <a:tint val="75000"/>
                  </a:prstClr>
                </a:solidFill>
              </a:rPr>
              <a:pPr defTabSz="685800"/>
              <a:t>2/16/2023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17C9E38-3330-984E-9C38-6E0B6529FE16}"/>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EFCEB8C-29E8-9D46-98FA-6E9952294FE6}"/>
              </a:ext>
            </a:extLst>
          </p:cNvPr>
          <p:cNvSpPr>
            <a:spLocks noGrp="1"/>
          </p:cNvSpPr>
          <p:nvPr>
            <p:ph type="sldNum" sz="quarter" idx="12"/>
          </p:nvPr>
        </p:nvSpPr>
        <p:spPr/>
        <p:txBody>
          <a:bodyPr/>
          <a:lstStyle/>
          <a:p>
            <a:pPr defTabSz="685800"/>
            <a:fld id="{9A26A0F2-88C3-C04E-B664-7B630CF6D9D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496937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E10B483-60E0-4C48-8C86-CB5670668449}" type="datetimeFigureOut">
              <a:rPr lang="en-US" smtClean="0"/>
              <a:t>2/16/2023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93AC38B-B6E9-384F-9B7D-1EFFB16C997D}" type="slidenum">
              <a:rPr lang="en-US" smtClean="0"/>
              <a:t>‹#›</a:t>
            </a:fld>
            <a:endParaRPr lang="en-US"/>
          </a:p>
        </p:txBody>
      </p:sp>
    </p:spTree>
    <p:extLst>
      <p:ext uri="{BB962C8B-B14F-4D97-AF65-F5344CB8AC3E}">
        <p14:creationId xmlns:p14="http://schemas.microsoft.com/office/powerpoint/2010/main" val="7462445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A9055-B0DA-B649-BFD8-F8D5751737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7B36DC-1838-354D-8B8B-0EDB1D920FAC}"/>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007118-A59B-064B-A214-2FF0071C4AAC}"/>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D8C769-57F8-A84E-B6B5-FEC58B75D64B}"/>
              </a:ext>
            </a:extLst>
          </p:cNvPr>
          <p:cNvSpPr>
            <a:spLocks noGrp="1"/>
          </p:cNvSpPr>
          <p:nvPr>
            <p:ph type="dt" sz="half" idx="10"/>
          </p:nvPr>
        </p:nvSpPr>
        <p:spPr/>
        <p:txBody>
          <a:bodyPr/>
          <a:lstStyle/>
          <a:p>
            <a:pPr defTabSz="685800"/>
            <a:fld id="{BCB31769-12E4-B146-A73F-B6A4D53E8267}" type="datetime1">
              <a:rPr lang="en-US" smtClean="0">
                <a:solidFill>
                  <a:prstClr val="black">
                    <a:tint val="75000"/>
                  </a:prstClr>
                </a:solidFill>
              </a:rPr>
              <a:pPr defTabSz="685800"/>
              <a:t>2/16/2023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7ADB682-F0D0-A74F-BA4D-A0C860213339}"/>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D6FB189-5404-E148-AFE8-B718B34B9182}"/>
              </a:ext>
            </a:extLst>
          </p:cNvPr>
          <p:cNvSpPr>
            <a:spLocks noGrp="1"/>
          </p:cNvSpPr>
          <p:nvPr>
            <p:ph type="sldNum" sz="quarter" idx="12"/>
          </p:nvPr>
        </p:nvSpPr>
        <p:spPr/>
        <p:txBody>
          <a:bodyPr/>
          <a:lstStyle/>
          <a:p>
            <a:pPr defTabSz="685800"/>
            <a:fld id="{9A26A0F2-88C3-C04E-B664-7B630CF6D9D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110999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BBCBD-171D-5049-9EF5-AC7957374DA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772FD3-04FD-DF43-90CE-5E1E56005D9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C575C3D-E2A6-CC42-81D9-BF0044B52ADE}"/>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6ECA40-E209-6141-B3ED-C1D66B3E0DC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02EC093-BD98-3447-963D-06F649343A09}"/>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C2562D-F8DF-9D46-A60E-BD22DE3646C1}"/>
              </a:ext>
            </a:extLst>
          </p:cNvPr>
          <p:cNvSpPr>
            <a:spLocks noGrp="1"/>
          </p:cNvSpPr>
          <p:nvPr>
            <p:ph type="dt" sz="half" idx="10"/>
          </p:nvPr>
        </p:nvSpPr>
        <p:spPr/>
        <p:txBody>
          <a:bodyPr/>
          <a:lstStyle/>
          <a:p>
            <a:pPr defTabSz="685800"/>
            <a:fld id="{54F350C7-4DE3-0141-B672-C935019C6349}" type="datetime1">
              <a:rPr lang="en-US" smtClean="0">
                <a:solidFill>
                  <a:prstClr val="black">
                    <a:tint val="75000"/>
                  </a:prstClr>
                </a:solidFill>
              </a:rPr>
              <a:pPr defTabSz="685800"/>
              <a:t>2/16/2023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02CD2CC-0A3C-7640-AC5C-739FE8576F33}"/>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6586EEBE-A60B-E74A-9295-09E9324DE48D}"/>
              </a:ext>
            </a:extLst>
          </p:cNvPr>
          <p:cNvSpPr>
            <a:spLocks noGrp="1"/>
          </p:cNvSpPr>
          <p:nvPr>
            <p:ph type="sldNum" sz="quarter" idx="12"/>
          </p:nvPr>
        </p:nvSpPr>
        <p:spPr/>
        <p:txBody>
          <a:bodyPr/>
          <a:lstStyle/>
          <a:p>
            <a:pPr defTabSz="685800"/>
            <a:fld id="{9A26A0F2-88C3-C04E-B664-7B630CF6D9D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8406646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619E5-13D1-3F45-BF59-3B2A9C87B1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F8E619-52D5-CE4B-88ED-32865925C2A7}"/>
              </a:ext>
            </a:extLst>
          </p:cNvPr>
          <p:cNvSpPr>
            <a:spLocks noGrp="1"/>
          </p:cNvSpPr>
          <p:nvPr>
            <p:ph type="dt" sz="half" idx="10"/>
          </p:nvPr>
        </p:nvSpPr>
        <p:spPr/>
        <p:txBody>
          <a:bodyPr/>
          <a:lstStyle/>
          <a:p>
            <a:pPr defTabSz="685800"/>
            <a:fld id="{DCBC9CBA-3149-554E-8EF2-0ED6C9D4A5B7}" type="datetime1">
              <a:rPr lang="en-US" smtClean="0">
                <a:solidFill>
                  <a:prstClr val="black">
                    <a:tint val="75000"/>
                  </a:prstClr>
                </a:solidFill>
              </a:rPr>
              <a:pPr defTabSz="685800"/>
              <a:t>2/16/2023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44CEE1D-0AF7-0140-93DF-7D300B80C5F3}"/>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6FA8F88B-7A62-6541-9667-A58CCCB088D4}"/>
              </a:ext>
            </a:extLst>
          </p:cNvPr>
          <p:cNvSpPr>
            <a:spLocks noGrp="1"/>
          </p:cNvSpPr>
          <p:nvPr>
            <p:ph type="sldNum" sz="quarter" idx="12"/>
          </p:nvPr>
        </p:nvSpPr>
        <p:spPr/>
        <p:txBody>
          <a:bodyPr/>
          <a:lstStyle/>
          <a:p>
            <a:pPr defTabSz="685800"/>
            <a:fld id="{9A26A0F2-88C3-C04E-B664-7B630CF6D9D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3090551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E759A4-E041-AB4E-BAAD-BDA782721651}"/>
              </a:ext>
            </a:extLst>
          </p:cNvPr>
          <p:cNvSpPr>
            <a:spLocks noGrp="1"/>
          </p:cNvSpPr>
          <p:nvPr>
            <p:ph type="dt" sz="half" idx="10"/>
          </p:nvPr>
        </p:nvSpPr>
        <p:spPr/>
        <p:txBody>
          <a:bodyPr/>
          <a:lstStyle/>
          <a:p>
            <a:pPr defTabSz="685800"/>
            <a:fld id="{AF2D8E2C-5489-AD44-9D00-1069F03CA10F}" type="datetime1">
              <a:rPr lang="en-US" smtClean="0">
                <a:solidFill>
                  <a:prstClr val="black">
                    <a:tint val="75000"/>
                  </a:prstClr>
                </a:solidFill>
              </a:rPr>
              <a:pPr defTabSz="685800"/>
              <a:t>2/16/2023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973265F4-AA46-EC4C-866D-FB9F9D7945AC}"/>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55342267-B5D4-B24C-87CF-1502B0B863BD}"/>
              </a:ext>
            </a:extLst>
          </p:cNvPr>
          <p:cNvSpPr>
            <a:spLocks noGrp="1"/>
          </p:cNvSpPr>
          <p:nvPr>
            <p:ph type="sldNum" sz="quarter" idx="12"/>
          </p:nvPr>
        </p:nvSpPr>
        <p:spPr/>
        <p:txBody>
          <a:bodyPr/>
          <a:lstStyle/>
          <a:p>
            <a:pPr defTabSz="685800"/>
            <a:fld id="{9A26A0F2-88C3-C04E-B664-7B630CF6D9D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608025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524C8-72EE-8446-8D8A-0441489DED7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35D056E-CE15-7C45-85CB-3DD0CFA609A1}"/>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97CB1C-1DEE-3D40-AB35-DA5EC6F4CC6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D22C817-21B2-0D40-85BB-EE53057CE7A4}"/>
              </a:ext>
            </a:extLst>
          </p:cNvPr>
          <p:cNvSpPr>
            <a:spLocks noGrp="1"/>
          </p:cNvSpPr>
          <p:nvPr>
            <p:ph type="dt" sz="half" idx="10"/>
          </p:nvPr>
        </p:nvSpPr>
        <p:spPr/>
        <p:txBody>
          <a:bodyPr/>
          <a:lstStyle/>
          <a:p>
            <a:pPr defTabSz="685800"/>
            <a:fld id="{CC121F62-94C2-534F-B267-6A6B0EACB5D1}" type="datetime1">
              <a:rPr lang="en-US" smtClean="0">
                <a:solidFill>
                  <a:prstClr val="black">
                    <a:tint val="75000"/>
                  </a:prstClr>
                </a:solidFill>
              </a:rPr>
              <a:pPr defTabSz="685800"/>
              <a:t>2/16/2023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1B27BB0-EDA1-F344-9804-EE7182B699FA}"/>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065E734-3384-D94C-825A-F9B09EDC7E7B}"/>
              </a:ext>
            </a:extLst>
          </p:cNvPr>
          <p:cNvSpPr>
            <a:spLocks noGrp="1"/>
          </p:cNvSpPr>
          <p:nvPr>
            <p:ph type="sldNum" sz="quarter" idx="12"/>
          </p:nvPr>
        </p:nvSpPr>
        <p:spPr/>
        <p:txBody>
          <a:bodyPr/>
          <a:lstStyle/>
          <a:p>
            <a:pPr defTabSz="685800"/>
            <a:fld id="{9A26A0F2-88C3-C04E-B664-7B630CF6D9D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501432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A917C-06FF-6E4D-B588-0ED6CE7D005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121C912-3E44-0D42-BE98-C8644D3F58CE}"/>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CD5F3F7-AF5C-2942-A52D-58EE92DFB80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D9DF0BB-EB6F-214D-BB54-38A2CD9F5A04}"/>
              </a:ext>
            </a:extLst>
          </p:cNvPr>
          <p:cNvSpPr>
            <a:spLocks noGrp="1"/>
          </p:cNvSpPr>
          <p:nvPr>
            <p:ph type="dt" sz="half" idx="10"/>
          </p:nvPr>
        </p:nvSpPr>
        <p:spPr/>
        <p:txBody>
          <a:bodyPr/>
          <a:lstStyle/>
          <a:p>
            <a:pPr defTabSz="685800"/>
            <a:fld id="{358E0613-307A-8541-8FE0-63367B2D54A5}" type="datetime1">
              <a:rPr lang="en-US" smtClean="0">
                <a:solidFill>
                  <a:prstClr val="black">
                    <a:tint val="75000"/>
                  </a:prstClr>
                </a:solidFill>
              </a:rPr>
              <a:pPr defTabSz="685800"/>
              <a:t>2/16/2023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0019307-C751-5E45-9928-D2F99882DDF3}"/>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685494B-08D0-F648-B95A-FA2793A97FA9}"/>
              </a:ext>
            </a:extLst>
          </p:cNvPr>
          <p:cNvSpPr>
            <a:spLocks noGrp="1"/>
          </p:cNvSpPr>
          <p:nvPr>
            <p:ph type="sldNum" sz="quarter" idx="12"/>
          </p:nvPr>
        </p:nvSpPr>
        <p:spPr/>
        <p:txBody>
          <a:bodyPr/>
          <a:lstStyle/>
          <a:p>
            <a:pPr defTabSz="685800"/>
            <a:fld id="{9A26A0F2-88C3-C04E-B664-7B630CF6D9D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9171505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35DD1-D0BD-0E4A-88AB-A3395491CB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5BAE93-5462-6D4A-B6A5-C4BA64D5E9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F71953-9013-FB48-A4CD-9407683388E7}"/>
              </a:ext>
            </a:extLst>
          </p:cNvPr>
          <p:cNvSpPr>
            <a:spLocks noGrp="1"/>
          </p:cNvSpPr>
          <p:nvPr>
            <p:ph type="dt" sz="half" idx="10"/>
          </p:nvPr>
        </p:nvSpPr>
        <p:spPr/>
        <p:txBody>
          <a:bodyPr/>
          <a:lstStyle/>
          <a:p>
            <a:pPr defTabSz="685800"/>
            <a:fld id="{39BF1FF9-1AEA-3543-8515-6C173AD4E95E}" type="datetime1">
              <a:rPr lang="en-US" smtClean="0">
                <a:solidFill>
                  <a:prstClr val="black">
                    <a:tint val="75000"/>
                  </a:prstClr>
                </a:solidFill>
              </a:rPr>
              <a:pPr defTabSz="685800"/>
              <a:t>2/16/2023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F5A38A-9C1D-0648-A553-BA410480628B}"/>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BEE230A-E984-B54E-BBF8-DBE3AFFAF0CE}"/>
              </a:ext>
            </a:extLst>
          </p:cNvPr>
          <p:cNvSpPr>
            <a:spLocks noGrp="1"/>
          </p:cNvSpPr>
          <p:nvPr>
            <p:ph type="sldNum" sz="quarter" idx="12"/>
          </p:nvPr>
        </p:nvSpPr>
        <p:spPr/>
        <p:txBody>
          <a:bodyPr/>
          <a:lstStyle/>
          <a:p>
            <a:pPr defTabSz="685800"/>
            <a:fld id="{9A26A0F2-88C3-C04E-B664-7B630CF6D9D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8974872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B957A8-2446-624D-B5AB-0BA3E1E0CDA8}"/>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3AE05C-68A5-3540-BAC9-D02D113D562A}"/>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11FF72-D2F4-924B-A656-23F25DFE3040}"/>
              </a:ext>
            </a:extLst>
          </p:cNvPr>
          <p:cNvSpPr>
            <a:spLocks noGrp="1"/>
          </p:cNvSpPr>
          <p:nvPr>
            <p:ph type="dt" sz="half" idx="10"/>
          </p:nvPr>
        </p:nvSpPr>
        <p:spPr/>
        <p:txBody>
          <a:bodyPr/>
          <a:lstStyle/>
          <a:p>
            <a:pPr defTabSz="685800"/>
            <a:fld id="{8C7DB052-119F-AB4A-BF58-E4001D92786A}" type="datetime1">
              <a:rPr lang="en-US" smtClean="0">
                <a:solidFill>
                  <a:prstClr val="black">
                    <a:tint val="75000"/>
                  </a:prstClr>
                </a:solidFill>
              </a:rPr>
              <a:pPr defTabSz="685800"/>
              <a:t>2/16/2023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784710C-23C4-EC44-9EBC-BEB9C255811D}"/>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8A1B0F9-B637-7C45-BA83-8033BCC7294D}"/>
              </a:ext>
            </a:extLst>
          </p:cNvPr>
          <p:cNvSpPr>
            <a:spLocks noGrp="1"/>
          </p:cNvSpPr>
          <p:nvPr>
            <p:ph type="sldNum" sz="quarter" idx="12"/>
          </p:nvPr>
        </p:nvSpPr>
        <p:spPr/>
        <p:txBody>
          <a:bodyPr/>
          <a:lstStyle/>
          <a:p>
            <a:pPr defTabSz="685800"/>
            <a:fld id="{9A26A0F2-88C3-C04E-B664-7B630CF6D9D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5522740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F8C0F-75F0-BE4F-9096-7EADE19AC45A}"/>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16100C5-6274-8C47-B18A-F9577067915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5EEC681-8C75-9841-B638-5F3E1E960E21}"/>
              </a:ext>
            </a:extLst>
          </p:cNvPr>
          <p:cNvSpPr>
            <a:spLocks noGrp="1"/>
          </p:cNvSpPr>
          <p:nvPr>
            <p:ph type="dt" sz="half" idx="10"/>
          </p:nvPr>
        </p:nvSpPr>
        <p:spPr/>
        <p:txBody>
          <a:bodyPr/>
          <a:lstStyle/>
          <a:p>
            <a:pPr defTabSz="685800"/>
            <a:fld id="{5D22E839-46FA-E44E-90F8-80564F9CF9E7}" type="datetime1">
              <a:rPr lang="en-US" smtClean="0">
                <a:solidFill>
                  <a:prstClr val="black">
                    <a:tint val="75000"/>
                  </a:prstClr>
                </a:solidFill>
              </a:rPr>
              <a:pPr defTabSz="685800"/>
              <a:t>2/16/2023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387C8F3-63C5-D64D-B4AC-DD1E7FA7D82D}"/>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492C9DE-F6AD-E643-87EF-5709C931C04E}"/>
              </a:ext>
            </a:extLst>
          </p:cNvPr>
          <p:cNvSpPr>
            <a:spLocks noGrp="1"/>
          </p:cNvSpPr>
          <p:nvPr>
            <p:ph type="sldNum" sz="quarter" idx="12"/>
          </p:nvPr>
        </p:nvSpPr>
        <p:spPr/>
        <p:txBody>
          <a:bodyPr/>
          <a:lstStyle/>
          <a:p>
            <a:pPr defTabSz="685800"/>
            <a:fld id="{9A26A0F2-88C3-C04E-B664-7B630CF6D9D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199572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8FF6B-B8F0-0A47-B6D2-07C78E0394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45824B-61AD-7F4A-A852-C7927F2456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955A95-E427-0240-AF34-B94123C8494D}"/>
              </a:ext>
            </a:extLst>
          </p:cNvPr>
          <p:cNvSpPr>
            <a:spLocks noGrp="1"/>
          </p:cNvSpPr>
          <p:nvPr>
            <p:ph type="dt" sz="half" idx="10"/>
          </p:nvPr>
        </p:nvSpPr>
        <p:spPr/>
        <p:txBody>
          <a:bodyPr/>
          <a:lstStyle/>
          <a:p>
            <a:pPr defTabSz="685800"/>
            <a:fld id="{C0A14F05-648C-764C-ABA5-D0205097174B}" type="datetime1">
              <a:rPr lang="en-US" smtClean="0">
                <a:solidFill>
                  <a:prstClr val="black">
                    <a:tint val="75000"/>
                  </a:prstClr>
                </a:solidFill>
              </a:rPr>
              <a:pPr defTabSz="685800"/>
              <a:t>2/16/2023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D728870-2BAE-9947-834F-C11DDE2C0F61}"/>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AC39DD1-08AB-734A-BA7A-A3A0F73AED91}"/>
              </a:ext>
            </a:extLst>
          </p:cNvPr>
          <p:cNvSpPr>
            <a:spLocks noGrp="1"/>
          </p:cNvSpPr>
          <p:nvPr>
            <p:ph type="sldNum" sz="quarter" idx="12"/>
          </p:nvPr>
        </p:nvSpPr>
        <p:spPr/>
        <p:txBody>
          <a:bodyPr/>
          <a:lstStyle/>
          <a:p>
            <a:pPr defTabSz="685800"/>
            <a:fld id="{9A26A0F2-88C3-C04E-B664-7B630CF6D9D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922182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E10B483-60E0-4C48-8C86-CB5670668449}" type="datetimeFigureOut">
              <a:rPr lang="en-US" smtClean="0"/>
              <a:t>2/16/2023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93AC38B-B6E9-384F-9B7D-1EFFB16C997D}" type="slidenum">
              <a:rPr lang="en-US" smtClean="0"/>
              <a:t>‹#›</a:t>
            </a:fld>
            <a:endParaRPr lang="en-US"/>
          </a:p>
        </p:txBody>
      </p:sp>
    </p:spTree>
    <p:extLst>
      <p:ext uri="{BB962C8B-B14F-4D97-AF65-F5344CB8AC3E}">
        <p14:creationId xmlns:p14="http://schemas.microsoft.com/office/powerpoint/2010/main" val="256482714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88E17-8FF0-9C4A-BF2B-FB6CADE733B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18EA5AD-C1A4-F14C-9ABE-3B02ACD13E6B}"/>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EB8EE4-E9C3-EC45-8FD9-505BB503093D}"/>
              </a:ext>
            </a:extLst>
          </p:cNvPr>
          <p:cNvSpPr>
            <a:spLocks noGrp="1"/>
          </p:cNvSpPr>
          <p:nvPr>
            <p:ph type="dt" sz="half" idx="10"/>
          </p:nvPr>
        </p:nvSpPr>
        <p:spPr/>
        <p:txBody>
          <a:bodyPr/>
          <a:lstStyle/>
          <a:p>
            <a:pPr defTabSz="685800"/>
            <a:fld id="{2FFF217A-9474-6F42-8D3C-604ED55D1E8A}" type="datetime1">
              <a:rPr lang="en-US" smtClean="0">
                <a:solidFill>
                  <a:prstClr val="black">
                    <a:tint val="75000"/>
                  </a:prstClr>
                </a:solidFill>
              </a:rPr>
              <a:pPr defTabSz="685800"/>
              <a:t>2/16/2023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17C9E38-3330-984E-9C38-6E0B6529FE16}"/>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EFCEB8C-29E8-9D46-98FA-6E9952294FE6}"/>
              </a:ext>
            </a:extLst>
          </p:cNvPr>
          <p:cNvSpPr>
            <a:spLocks noGrp="1"/>
          </p:cNvSpPr>
          <p:nvPr>
            <p:ph type="sldNum" sz="quarter" idx="12"/>
          </p:nvPr>
        </p:nvSpPr>
        <p:spPr/>
        <p:txBody>
          <a:bodyPr/>
          <a:lstStyle/>
          <a:p>
            <a:pPr defTabSz="685800"/>
            <a:fld id="{9A26A0F2-88C3-C04E-B664-7B630CF6D9D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2837533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A9055-B0DA-B649-BFD8-F8D5751737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7B36DC-1838-354D-8B8B-0EDB1D920FAC}"/>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007118-A59B-064B-A214-2FF0071C4AAC}"/>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D8C769-57F8-A84E-B6B5-FEC58B75D64B}"/>
              </a:ext>
            </a:extLst>
          </p:cNvPr>
          <p:cNvSpPr>
            <a:spLocks noGrp="1"/>
          </p:cNvSpPr>
          <p:nvPr>
            <p:ph type="dt" sz="half" idx="10"/>
          </p:nvPr>
        </p:nvSpPr>
        <p:spPr/>
        <p:txBody>
          <a:bodyPr/>
          <a:lstStyle/>
          <a:p>
            <a:pPr defTabSz="685800"/>
            <a:fld id="{BCB31769-12E4-B146-A73F-B6A4D53E8267}" type="datetime1">
              <a:rPr lang="en-US" smtClean="0">
                <a:solidFill>
                  <a:prstClr val="black">
                    <a:tint val="75000"/>
                  </a:prstClr>
                </a:solidFill>
              </a:rPr>
              <a:pPr defTabSz="685800"/>
              <a:t>2/16/2023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7ADB682-F0D0-A74F-BA4D-A0C860213339}"/>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D6FB189-5404-E148-AFE8-B718B34B9182}"/>
              </a:ext>
            </a:extLst>
          </p:cNvPr>
          <p:cNvSpPr>
            <a:spLocks noGrp="1"/>
          </p:cNvSpPr>
          <p:nvPr>
            <p:ph type="sldNum" sz="quarter" idx="12"/>
          </p:nvPr>
        </p:nvSpPr>
        <p:spPr/>
        <p:txBody>
          <a:bodyPr/>
          <a:lstStyle/>
          <a:p>
            <a:pPr defTabSz="685800"/>
            <a:fld id="{9A26A0F2-88C3-C04E-B664-7B630CF6D9D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6067765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BBCBD-171D-5049-9EF5-AC7957374DA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772FD3-04FD-DF43-90CE-5E1E56005D9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C575C3D-E2A6-CC42-81D9-BF0044B52ADE}"/>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6ECA40-E209-6141-B3ED-C1D66B3E0DC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02EC093-BD98-3447-963D-06F649343A09}"/>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C2562D-F8DF-9D46-A60E-BD22DE3646C1}"/>
              </a:ext>
            </a:extLst>
          </p:cNvPr>
          <p:cNvSpPr>
            <a:spLocks noGrp="1"/>
          </p:cNvSpPr>
          <p:nvPr>
            <p:ph type="dt" sz="half" idx="10"/>
          </p:nvPr>
        </p:nvSpPr>
        <p:spPr/>
        <p:txBody>
          <a:bodyPr/>
          <a:lstStyle/>
          <a:p>
            <a:pPr defTabSz="685800"/>
            <a:fld id="{54F350C7-4DE3-0141-B672-C935019C6349}" type="datetime1">
              <a:rPr lang="en-US" smtClean="0">
                <a:solidFill>
                  <a:prstClr val="black">
                    <a:tint val="75000"/>
                  </a:prstClr>
                </a:solidFill>
              </a:rPr>
              <a:pPr defTabSz="685800"/>
              <a:t>2/16/2023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02CD2CC-0A3C-7640-AC5C-739FE8576F33}"/>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6586EEBE-A60B-E74A-9295-09E9324DE48D}"/>
              </a:ext>
            </a:extLst>
          </p:cNvPr>
          <p:cNvSpPr>
            <a:spLocks noGrp="1"/>
          </p:cNvSpPr>
          <p:nvPr>
            <p:ph type="sldNum" sz="quarter" idx="12"/>
          </p:nvPr>
        </p:nvSpPr>
        <p:spPr/>
        <p:txBody>
          <a:bodyPr/>
          <a:lstStyle/>
          <a:p>
            <a:pPr defTabSz="685800"/>
            <a:fld id="{9A26A0F2-88C3-C04E-B664-7B630CF6D9D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8195240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619E5-13D1-3F45-BF59-3B2A9C87B1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F8E619-52D5-CE4B-88ED-32865925C2A7}"/>
              </a:ext>
            </a:extLst>
          </p:cNvPr>
          <p:cNvSpPr>
            <a:spLocks noGrp="1"/>
          </p:cNvSpPr>
          <p:nvPr>
            <p:ph type="dt" sz="half" idx="10"/>
          </p:nvPr>
        </p:nvSpPr>
        <p:spPr/>
        <p:txBody>
          <a:bodyPr/>
          <a:lstStyle/>
          <a:p>
            <a:pPr defTabSz="685800"/>
            <a:fld id="{DCBC9CBA-3149-554E-8EF2-0ED6C9D4A5B7}" type="datetime1">
              <a:rPr lang="en-US" smtClean="0">
                <a:solidFill>
                  <a:prstClr val="black">
                    <a:tint val="75000"/>
                  </a:prstClr>
                </a:solidFill>
              </a:rPr>
              <a:pPr defTabSz="685800"/>
              <a:t>2/16/2023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44CEE1D-0AF7-0140-93DF-7D300B80C5F3}"/>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6FA8F88B-7A62-6541-9667-A58CCCB088D4}"/>
              </a:ext>
            </a:extLst>
          </p:cNvPr>
          <p:cNvSpPr>
            <a:spLocks noGrp="1"/>
          </p:cNvSpPr>
          <p:nvPr>
            <p:ph type="sldNum" sz="quarter" idx="12"/>
          </p:nvPr>
        </p:nvSpPr>
        <p:spPr/>
        <p:txBody>
          <a:bodyPr/>
          <a:lstStyle/>
          <a:p>
            <a:pPr defTabSz="685800"/>
            <a:fld id="{9A26A0F2-88C3-C04E-B664-7B630CF6D9D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07691733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E759A4-E041-AB4E-BAAD-BDA782721651}"/>
              </a:ext>
            </a:extLst>
          </p:cNvPr>
          <p:cNvSpPr>
            <a:spLocks noGrp="1"/>
          </p:cNvSpPr>
          <p:nvPr>
            <p:ph type="dt" sz="half" idx="10"/>
          </p:nvPr>
        </p:nvSpPr>
        <p:spPr/>
        <p:txBody>
          <a:bodyPr/>
          <a:lstStyle/>
          <a:p>
            <a:pPr defTabSz="685800"/>
            <a:fld id="{AF2D8E2C-5489-AD44-9D00-1069F03CA10F}" type="datetime1">
              <a:rPr lang="en-US" smtClean="0">
                <a:solidFill>
                  <a:prstClr val="black">
                    <a:tint val="75000"/>
                  </a:prstClr>
                </a:solidFill>
              </a:rPr>
              <a:pPr defTabSz="685800"/>
              <a:t>2/16/2023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973265F4-AA46-EC4C-866D-FB9F9D7945AC}"/>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55342267-B5D4-B24C-87CF-1502B0B863BD}"/>
              </a:ext>
            </a:extLst>
          </p:cNvPr>
          <p:cNvSpPr>
            <a:spLocks noGrp="1"/>
          </p:cNvSpPr>
          <p:nvPr>
            <p:ph type="sldNum" sz="quarter" idx="12"/>
          </p:nvPr>
        </p:nvSpPr>
        <p:spPr/>
        <p:txBody>
          <a:bodyPr/>
          <a:lstStyle/>
          <a:p>
            <a:pPr defTabSz="685800"/>
            <a:fld id="{9A26A0F2-88C3-C04E-B664-7B630CF6D9D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61647434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524C8-72EE-8446-8D8A-0441489DED7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35D056E-CE15-7C45-85CB-3DD0CFA609A1}"/>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97CB1C-1DEE-3D40-AB35-DA5EC6F4CC6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D22C817-21B2-0D40-85BB-EE53057CE7A4}"/>
              </a:ext>
            </a:extLst>
          </p:cNvPr>
          <p:cNvSpPr>
            <a:spLocks noGrp="1"/>
          </p:cNvSpPr>
          <p:nvPr>
            <p:ph type="dt" sz="half" idx="10"/>
          </p:nvPr>
        </p:nvSpPr>
        <p:spPr/>
        <p:txBody>
          <a:bodyPr/>
          <a:lstStyle/>
          <a:p>
            <a:pPr defTabSz="685800"/>
            <a:fld id="{CC121F62-94C2-534F-B267-6A6B0EACB5D1}" type="datetime1">
              <a:rPr lang="en-US" smtClean="0">
                <a:solidFill>
                  <a:prstClr val="black">
                    <a:tint val="75000"/>
                  </a:prstClr>
                </a:solidFill>
              </a:rPr>
              <a:pPr defTabSz="685800"/>
              <a:t>2/16/2023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1B27BB0-EDA1-F344-9804-EE7182B699FA}"/>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065E734-3384-D94C-825A-F9B09EDC7E7B}"/>
              </a:ext>
            </a:extLst>
          </p:cNvPr>
          <p:cNvSpPr>
            <a:spLocks noGrp="1"/>
          </p:cNvSpPr>
          <p:nvPr>
            <p:ph type="sldNum" sz="quarter" idx="12"/>
          </p:nvPr>
        </p:nvSpPr>
        <p:spPr/>
        <p:txBody>
          <a:bodyPr/>
          <a:lstStyle/>
          <a:p>
            <a:pPr defTabSz="685800"/>
            <a:fld id="{9A26A0F2-88C3-C04E-B664-7B630CF6D9D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8843671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A917C-06FF-6E4D-B588-0ED6CE7D005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121C912-3E44-0D42-BE98-C8644D3F58CE}"/>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CD5F3F7-AF5C-2942-A52D-58EE92DFB80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D9DF0BB-EB6F-214D-BB54-38A2CD9F5A04}"/>
              </a:ext>
            </a:extLst>
          </p:cNvPr>
          <p:cNvSpPr>
            <a:spLocks noGrp="1"/>
          </p:cNvSpPr>
          <p:nvPr>
            <p:ph type="dt" sz="half" idx="10"/>
          </p:nvPr>
        </p:nvSpPr>
        <p:spPr/>
        <p:txBody>
          <a:bodyPr/>
          <a:lstStyle/>
          <a:p>
            <a:pPr defTabSz="685800"/>
            <a:fld id="{358E0613-307A-8541-8FE0-63367B2D54A5}" type="datetime1">
              <a:rPr lang="en-US" smtClean="0">
                <a:solidFill>
                  <a:prstClr val="black">
                    <a:tint val="75000"/>
                  </a:prstClr>
                </a:solidFill>
              </a:rPr>
              <a:pPr defTabSz="685800"/>
              <a:t>2/16/2023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0019307-C751-5E45-9928-D2F99882DDF3}"/>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685494B-08D0-F648-B95A-FA2793A97FA9}"/>
              </a:ext>
            </a:extLst>
          </p:cNvPr>
          <p:cNvSpPr>
            <a:spLocks noGrp="1"/>
          </p:cNvSpPr>
          <p:nvPr>
            <p:ph type="sldNum" sz="quarter" idx="12"/>
          </p:nvPr>
        </p:nvSpPr>
        <p:spPr/>
        <p:txBody>
          <a:bodyPr/>
          <a:lstStyle/>
          <a:p>
            <a:pPr defTabSz="685800"/>
            <a:fld id="{9A26A0F2-88C3-C04E-B664-7B630CF6D9D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9186931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35DD1-D0BD-0E4A-88AB-A3395491CB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5BAE93-5462-6D4A-B6A5-C4BA64D5E9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F71953-9013-FB48-A4CD-9407683388E7}"/>
              </a:ext>
            </a:extLst>
          </p:cNvPr>
          <p:cNvSpPr>
            <a:spLocks noGrp="1"/>
          </p:cNvSpPr>
          <p:nvPr>
            <p:ph type="dt" sz="half" idx="10"/>
          </p:nvPr>
        </p:nvSpPr>
        <p:spPr/>
        <p:txBody>
          <a:bodyPr/>
          <a:lstStyle/>
          <a:p>
            <a:pPr defTabSz="685800"/>
            <a:fld id="{39BF1FF9-1AEA-3543-8515-6C173AD4E95E}" type="datetime1">
              <a:rPr lang="en-US" smtClean="0">
                <a:solidFill>
                  <a:prstClr val="black">
                    <a:tint val="75000"/>
                  </a:prstClr>
                </a:solidFill>
              </a:rPr>
              <a:pPr defTabSz="685800"/>
              <a:t>2/16/2023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F5A38A-9C1D-0648-A553-BA410480628B}"/>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BEE230A-E984-B54E-BBF8-DBE3AFFAF0CE}"/>
              </a:ext>
            </a:extLst>
          </p:cNvPr>
          <p:cNvSpPr>
            <a:spLocks noGrp="1"/>
          </p:cNvSpPr>
          <p:nvPr>
            <p:ph type="sldNum" sz="quarter" idx="12"/>
          </p:nvPr>
        </p:nvSpPr>
        <p:spPr/>
        <p:txBody>
          <a:bodyPr/>
          <a:lstStyle/>
          <a:p>
            <a:pPr defTabSz="685800"/>
            <a:fld id="{9A26A0F2-88C3-C04E-B664-7B630CF6D9D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33551045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B957A8-2446-624D-B5AB-0BA3E1E0CDA8}"/>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3AE05C-68A5-3540-BAC9-D02D113D562A}"/>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11FF72-D2F4-924B-A656-23F25DFE3040}"/>
              </a:ext>
            </a:extLst>
          </p:cNvPr>
          <p:cNvSpPr>
            <a:spLocks noGrp="1"/>
          </p:cNvSpPr>
          <p:nvPr>
            <p:ph type="dt" sz="half" idx="10"/>
          </p:nvPr>
        </p:nvSpPr>
        <p:spPr/>
        <p:txBody>
          <a:bodyPr/>
          <a:lstStyle/>
          <a:p>
            <a:pPr defTabSz="685800"/>
            <a:fld id="{8C7DB052-119F-AB4A-BF58-E4001D92786A}" type="datetime1">
              <a:rPr lang="en-US" smtClean="0">
                <a:solidFill>
                  <a:prstClr val="black">
                    <a:tint val="75000"/>
                  </a:prstClr>
                </a:solidFill>
              </a:rPr>
              <a:pPr defTabSz="685800"/>
              <a:t>2/16/2023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784710C-23C4-EC44-9EBC-BEB9C255811D}"/>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8A1B0F9-B637-7C45-BA83-8033BCC7294D}"/>
              </a:ext>
            </a:extLst>
          </p:cNvPr>
          <p:cNvSpPr>
            <a:spLocks noGrp="1"/>
          </p:cNvSpPr>
          <p:nvPr>
            <p:ph type="sldNum" sz="quarter" idx="12"/>
          </p:nvPr>
        </p:nvSpPr>
        <p:spPr/>
        <p:txBody>
          <a:bodyPr/>
          <a:lstStyle/>
          <a:p>
            <a:pPr defTabSz="685800"/>
            <a:fld id="{9A26A0F2-88C3-C04E-B664-7B630CF6D9D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13154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2.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image" Target="../media/image1.emf"/><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1"/>
            <a:ext cx="9143999" cy="6857999"/>
          </a:xfrm>
          <a:prstGeom prst="rect">
            <a:avLst/>
          </a:prstGeom>
          <a:solidFill>
            <a:srgbClr val="3211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pic>
        <p:nvPicPr>
          <p:cNvPr id="8" name="Picture 7"/>
          <p:cNvPicPr>
            <a:picLocks noChangeAspect="1"/>
          </p:cNvPicPr>
          <p:nvPr/>
        </p:nvPicPr>
        <p:blipFill>
          <a:blip r:embed="rId13"/>
          <a:stretch>
            <a:fillRect/>
          </a:stretch>
        </p:blipFill>
        <p:spPr>
          <a:xfrm>
            <a:off x="6375402" y="6204001"/>
            <a:ext cx="2330606" cy="417861"/>
          </a:xfrm>
          <a:prstGeom prst="rect">
            <a:avLst/>
          </a:prstGeom>
        </p:spPr>
      </p:pic>
      <p:sp>
        <p:nvSpPr>
          <p:cNvPr id="2" name="Title Placeholder 1"/>
          <p:cNvSpPr>
            <a:spLocks noGrp="1"/>
          </p:cNvSpPr>
          <p:nvPr>
            <p:ph type="title"/>
          </p:nvPr>
        </p:nvSpPr>
        <p:spPr>
          <a:xfrm>
            <a:off x="457200" y="65925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984822"/>
            <a:ext cx="8229600" cy="392975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114895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9143999" cy="6857999"/>
          </a:xfrm>
          <a:prstGeom prst="rect">
            <a:avLst/>
          </a:prstGeom>
          <a:solidFill>
            <a:srgbClr val="3211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pic>
        <p:nvPicPr>
          <p:cNvPr id="8" name="Picture 7"/>
          <p:cNvPicPr>
            <a:picLocks noChangeAspect="1"/>
          </p:cNvPicPr>
          <p:nvPr userDrawn="1"/>
        </p:nvPicPr>
        <p:blipFill>
          <a:blip r:embed="rId13"/>
          <a:stretch>
            <a:fillRect/>
          </a:stretch>
        </p:blipFill>
        <p:spPr>
          <a:xfrm>
            <a:off x="6375402" y="6204001"/>
            <a:ext cx="2330606" cy="417861"/>
          </a:xfrm>
          <a:prstGeom prst="rect">
            <a:avLst/>
          </a:prstGeom>
        </p:spPr>
      </p:pic>
      <p:sp>
        <p:nvSpPr>
          <p:cNvPr id="2" name="Title Placeholder 1"/>
          <p:cNvSpPr>
            <a:spLocks noGrp="1"/>
          </p:cNvSpPr>
          <p:nvPr>
            <p:ph type="title"/>
          </p:nvPr>
        </p:nvSpPr>
        <p:spPr>
          <a:xfrm>
            <a:off x="457200" y="65925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984822"/>
            <a:ext cx="8229600" cy="392975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9751570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3"/>
          <p:cNvSpPr/>
          <p:nvPr/>
        </p:nvSpPr>
        <p:spPr>
          <a:xfrm>
            <a:off x="0" y="1"/>
            <a:ext cx="9143999" cy="6857999"/>
          </a:xfrm>
          <a:prstGeom prst="rect">
            <a:avLst/>
          </a:prstGeom>
          <a:solidFill>
            <a:srgbClr val="321138"/>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7" name="Google Shape;7;p23"/>
          <p:cNvPicPr preferRelativeResize="0"/>
          <p:nvPr/>
        </p:nvPicPr>
        <p:blipFill rotWithShape="1">
          <a:blip r:embed="rId12">
            <a:alphaModFix/>
          </a:blip>
          <a:srcRect/>
          <a:stretch/>
        </p:blipFill>
        <p:spPr>
          <a:xfrm>
            <a:off x="6375402" y="6204001"/>
            <a:ext cx="2330606" cy="417861"/>
          </a:xfrm>
          <a:prstGeom prst="rect">
            <a:avLst/>
          </a:prstGeom>
          <a:noFill/>
          <a:ln>
            <a:noFill/>
          </a:ln>
        </p:spPr>
      </p:pic>
      <p:sp>
        <p:nvSpPr>
          <p:cNvPr id="8" name="Google Shape;8;p23"/>
          <p:cNvSpPr txBox="1">
            <a:spLocks noGrp="1"/>
          </p:cNvSpPr>
          <p:nvPr>
            <p:ph type="title"/>
          </p:nvPr>
        </p:nvSpPr>
        <p:spPr>
          <a:xfrm>
            <a:off x="457200" y="659259"/>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 name="Google Shape;9;p23"/>
          <p:cNvSpPr txBox="1">
            <a:spLocks noGrp="1"/>
          </p:cNvSpPr>
          <p:nvPr>
            <p:ph type="body" idx="1"/>
          </p:nvPr>
        </p:nvSpPr>
        <p:spPr>
          <a:xfrm>
            <a:off x="457200" y="1984822"/>
            <a:ext cx="8229600" cy="3929750"/>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717225908"/>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1" r:id="rId4"/>
    <p:sldLayoutId id="2147483702" r:id="rId5"/>
    <p:sldLayoutId id="2147483703" r:id="rId6"/>
    <p:sldLayoutId id="2147483704" r:id="rId7"/>
    <p:sldLayoutId id="2147483705" r:id="rId8"/>
    <p:sldLayoutId id="2147483706" r:id="rId9"/>
    <p:sldLayoutId id="214748370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888888"/>
              </a:solidFill>
              <a:effectLst/>
              <a:uLnTx/>
              <a:uFillTx/>
              <a:latin typeface="Calibri"/>
              <a:cs typeface="Calibri"/>
              <a:sym typeface="Calibri"/>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888888"/>
              </a:solidFill>
              <a:effectLst/>
              <a:uLnTx/>
              <a:uFillTx/>
              <a:latin typeface="Calibri"/>
              <a:cs typeface="Calibri"/>
              <a:sym typeface="Calibri"/>
            </a:endParaRPr>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defTabSz="4572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1200" cap="none" spc="0" normalizeH="0" baseline="0" noProof="0">
                <a:ln>
                  <a:noFill/>
                </a:ln>
                <a:solidFill>
                  <a:srgbClr val="888888"/>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Pct val="25000"/>
                <a:buFontTx/>
                <a:buNone/>
                <a:tabLst/>
                <a:defRPr/>
              </a:pPr>
              <a:t>‹#›</a:t>
            </a:fld>
            <a:endParaRPr kumimoji="0" lang="en-US" sz="120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22268548"/>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88D82C-CAA7-9946-A86C-8F397F30368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298EBA-6574-5441-9B9A-DC1B32BFD72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51B32-D09C-DA4C-B2E3-8946AAB772F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67F1AE41-3A5B-784F-9C37-7E3800F3DF01}" type="datetime1">
              <a:rPr lang="en-US" smtClean="0">
                <a:solidFill>
                  <a:prstClr val="black">
                    <a:tint val="75000"/>
                  </a:prstClr>
                </a:solidFill>
              </a:rPr>
              <a:pPr defTabSz="685800"/>
              <a:t>2/16/2023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CFBBEE9-E5EE-E840-AA6D-BE63D1F6DE7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86A6ADB-0F00-8548-991B-05EF95B3A86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9A26A0F2-88C3-C04E-B664-7B630CF6D9D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24146764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88D82C-CAA7-9946-A86C-8F397F30368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298EBA-6574-5441-9B9A-DC1B32BFD72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51B32-D09C-DA4C-B2E3-8946AAB772F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67F1AE41-3A5B-784F-9C37-7E3800F3DF01}" type="datetime1">
              <a:rPr lang="en-US" smtClean="0">
                <a:solidFill>
                  <a:prstClr val="black">
                    <a:tint val="75000"/>
                  </a:prstClr>
                </a:solidFill>
              </a:rPr>
              <a:pPr defTabSz="685800"/>
              <a:t>2/16/2023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CFBBEE9-E5EE-E840-AA6D-BE63D1F6DE7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86A6ADB-0F00-8548-991B-05EF95B3A86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9A26A0F2-88C3-C04E-B664-7B630CF6D9D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8077243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 y="2"/>
            <a:ext cx="9143999" cy="6857999"/>
          </a:xfrm>
          <a:prstGeom prst="rect">
            <a:avLst/>
          </a:prstGeom>
          <a:solidFill>
            <a:srgbClr val="3211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8" name="Picture 7"/>
          <p:cNvPicPr>
            <a:picLocks noChangeAspect="1"/>
          </p:cNvPicPr>
          <p:nvPr/>
        </p:nvPicPr>
        <p:blipFill>
          <a:blip r:embed="rId13"/>
          <a:stretch>
            <a:fillRect/>
          </a:stretch>
        </p:blipFill>
        <p:spPr>
          <a:xfrm>
            <a:off x="6375402" y="6204002"/>
            <a:ext cx="2330606" cy="417861"/>
          </a:xfrm>
          <a:prstGeom prst="rect">
            <a:avLst/>
          </a:prstGeom>
        </p:spPr>
      </p:pic>
      <p:sp>
        <p:nvSpPr>
          <p:cNvPr id="2" name="Title Placeholder 1"/>
          <p:cNvSpPr>
            <a:spLocks noGrp="1"/>
          </p:cNvSpPr>
          <p:nvPr>
            <p:ph type="title"/>
          </p:nvPr>
        </p:nvSpPr>
        <p:spPr>
          <a:xfrm>
            <a:off x="457200" y="65925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984822"/>
            <a:ext cx="8229600" cy="392975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6655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88D82C-CAA7-9946-A86C-8F397F30368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298EBA-6574-5441-9B9A-DC1B32BFD72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51B32-D09C-DA4C-B2E3-8946AAB772F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67F1AE41-3A5B-784F-9C37-7E3800F3DF01}" type="datetime1">
              <a:rPr lang="en-US" smtClean="0">
                <a:solidFill>
                  <a:prstClr val="black">
                    <a:tint val="75000"/>
                  </a:prstClr>
                </a:solidFill>
              </a:rPr>
              <a:pPr defTabSz="685800"/>
              <a:t>2/16/2023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CFBBEE9-E5EE-E840-AA6D-BE63D1F6DE7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86A6ADB-0F00-8548-991B-05EF95B3A86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9A26A0F2-88C3-C04E-B664-7B630CF6D9D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036833031"/>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88D82C-CAA7-9946-A86C-8F397F30368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298EBA-6574-5441-9B9A-DC1B32BFD72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51B32-D09C-DA4C-B2E3-8946AAB772F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67F1AE41-3A5B-784F-9C37-7E3800F3DF01}" type="datetime1">
              <a:rPr lang="en-US" smtClean="0">
                <a:solidFill>
                  <a:prstClr val="black">
                    <a:tint val="75000"/>
                  </a:prstClr>
                </a:solidFill>
              </a:rPr>
              <a:pPr defTabSz="685800"/>
              <a:t>2/16/2023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CFBBEE9-E5EE-E840-AA6D-BE63D1F6DE7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86A6ADB-0F00-8548-991B-05EF95B3A86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9A26A0F2-88C3-C04E-B664-7B630CF6D9D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745505162"/>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61.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50.xml"/><Relationship Id="rId5" Type="http://schemas.openxmlformats.org/officeDocument/2006/relationships/image" Target="../media/image14.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6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61.xml"/><Relationship Id="rId5" Type="http://schemas.openxmlformats.org/officeDocument/2006/relationships/image" Target="../media/image19.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61.xml"/><Relationship Id="rId5" Type="http://schemas.openxmlformats.org/officeDocument/2006/relationships/image" Target="../media/image20.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33.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83.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94.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94.xml"/><Relationship Id="rId5" Type="http://schemas.openxmlformats.org/officeDocument/2006/relationships/image" Target="../media/image6.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0.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
            <a:ext cx="7772400" cy="1686560"/>
          </a:xfrm>
        </p:spPr>
        <p:txBody>
          <a:bodyPr>
            <a:normAutofit fontScale="90000"/>
          </a:bodyPr>
          <a:lstStyle/>
          <a:p>
            <a:r>
              <a:rPr lang="en-US" sz="5400" b="1" dirty="0">
                <a:solidFill>
                  <a:schemeClr val="bg1"/>
                </a:solidFill>
              </a:rPr>
              <a:t>Classis Huron, </a:t>
            </a:r>
            <a:br>
              <a:rPr lang="en-US" sz="5400" b="1" dirty="0">
                <a:solidFill>
                  <a:schemeClr val="bg1"/>
                </a:solidFill>
              </a:rPr>
            </a:br>
            <a:r>
              <a:rPr lang="en-US" sz="5400" b="1" dirty="0">
                <a:solidFill>
                  <a:schemeClr val="bg1"/>
                </a:solidFill>
              </a:rPr>
              <a:t>February, 2023</a:t>
            </a:r>
          </a:p>
        </p:txBody>
      </p:sp>
      <p:sp>
        <p:nvSpPr>
          <p:cNvPr id="3" name="Subtitle 2"/>
          <p:cNvSpPr>
            <a:spLocks noGrp="1"/>
          </p:cNvSpPr>
          <p:nvPr>
            <p:ph type="subTitle" idx="1"/>
          </p:nvPr>
        </p:nvSpPr>
        <p:spPr>
          <a:xfrm>
            <a:off x="233680" y="1686562"/>
            <a:ext cx="8585200" cy="4381730"/>
          </a:xfrm>
        </p:spPr>
        <p:txBody>
          <a:bodyPr>
            <a:normAutofit fontScale="92500" lnSpcReduction="10000"/>
          </a:bodyPr>
          <a:lstStyle/>
          <a:p>
            <a:r>
              <a:rPr lang="en-US" sz="5400" b="1" dirty="0">
                <a:solidFill>
                  <a:srgbClr val="FF0000"/>
                </a:solidFill>
              </a:rPr>
              <a:t>Thanks for the invitation to share what God is doing through your support.</a:t>
            </a:r>
          </a:p>
          <a:p>
            <a:endParaRPr lang="en-US" sz="5400" b="1" dirty="0">
              <a:solidFill>
                <a:srgbClr val="FF0000"/>
              </a:solidFill>
            </a:endParaRPr>
          </a:p>
          <a:p>
            <a:r>
              <a:rPr lang="en-US" sz="4300" b="1" dirty="0">
                <a:solidFill>
                  <a:srgbClr val="FF0000"/>
                </a:solidFill>
              </a:rPr>
              <a:t>In 2022, the churches of Classis Huron donated $555,345.64.</a:t>
            </a:r>
            <a:endParaRPr lang="en-US" sz="3600" b="1" dirty="0">
              <a:solidFill>
                <a:schemeClr val="bg1"/>
              </a:solidFill>
            </a:endParaRPr>
          </a:p>
          <a:p>
            <a:endParaRPr lang="en-US" sz="3600" b="1" dirty="0">
              <a:solidFill>
                <a:schemeClr val="bg1"/>
              </a:solidFill>
            </a:endParaRPr>
          </a:p>
          <a:p>
            <a:endParaRPr lang="en-US" b="1" dirty="0">
              <a:solidFill>
                <a:schemeClr val="bg1"/>
              </a:solidFill>
            </a:endParaRPr>
          </a:p>
        </p:txBody>
      </p:sp>
    </p:spTree>
    <p:extLst>
      <p:ext uri="{BB962C8B-B14F-4D97-AF65-F5344CB8AC3E}">
        <p14:creationId xmlns:p14="http://schemas.microsoft.com/office/powerpoint/2010/main" val="35745829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7" name="Google Shape;127;p8"/>
          <p:cNvSpPr txBox="1">
            <a:spLocks noGrp="1"/>
          </p:cNvSpPr>
          <p:nvPr>
            <p:ph type="title"/>
          </p:nvPr>
        </p:nvSpPr>
        <p:spPr>
          <a:xfrm>
            <a:off x="457200" y="52590"/>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US" b="1" dirty="0">
                <a:solidFill>
                  <a:schemeClr val="lt1"/>
                </a:solidFill>
              </a:rPr>
              <a:t>Disaster Response</a:t>
            </a:r>
            <a:endParaRPr b="1" dirty="0">
              <a:solidFill>
                <a:schemeClr val="lt1"/>
              </a:solidFill>
            </a:endParaRPr>
          </a:p>
        </p:txBody>
      </p:sp>
      <p:pic>
        <p:nvPicPr>
          <p:cNvPr id="3" name="Content Placeholder 2"/>
          <p:cNvPicPr>
            <a:picLocks noGrp="1" noChangeAspect="1"/>
          </p:cNvPicPr>
          <p:nvPr>
            <p:ph idx="1"/>
          </p:nvPr>
        </p:nvPicPr>
        <p:blipFill>
          <a:blip r:embed="rId3"/>
          <a:stretch>
            <a:fillRect/>
          </a:stretch>
        </p:blipFill>
        <p:spPr>
          <a:xfrm>
            <a:off x="0" y="1005522"/>
            <a:ext cx="9144000" cy="5010150"/>
          </a:xfrm>
          <a:prstGeom prst="rect">
            <a:avLst/>
          </a:prstGeom>
        </p:spPr>
      </p:pic>
    </p:spTree>
    <p:extLst>
      <p:ext uri="{BB962C8B-B14F-4D97-AF65-F5344CB8AC3E}">
        <p14:creationId xmlns:p14="http://schemas.microsoft.com/office/powerpoint/2010/main" val="14688111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291" y="81280"/>
            <a:ext cx="8229600" cy="1777017"/>
          </a:xfrm>
        </p:spPr>
        <p:txBody>
          <a:bodyPr>
            <a:normAutofit fontScale="90000"/>
          </a:bodyPr>
          <a:lstStyle/>
          <a:p>
            <a:r>
              <a:rPr lang="en-US" sz="3100" b="1" dirty="0">
                <a:solidFill>
                  <a:schemeClr val="bg1"/>
                </a:solidFill>
              </a:rPr>
              <a:t>On October, 2022, World Renew had projects in 21 countries, impacting just under 500,000 participants, with $13,102,588 committed</a:t>
            </a:r>
            <a:br>
              <a:rPr lang="en-US" sz="3100" b="1" dirty="0">
                <a:solidFill>
                  <a:schemeClr val="bg1"/>
                </a:solidFill>
              </a:rPr>
            </a:br>
            <a:r>
              <a:rPr lang="en-US" sz="2200" b="1" dirty="0">
                <a:solidFill>
                  <a:schemeClr val="bg1"/>
                </a:solidFill>
              </a:rPr>
              <a:t>(this is a fluctuating number)</a:t>
            </a:r>
          </a:p>
        </p:txBody>
      </p:sp>
      <p:pic>
        <p:nvPicPr>
          <p:cNvPr id="7" name="Content Placeholder 6"/>
          <p:cNvPicPr>
            <a:picLocks noGrp="1" noChangeAspect="1"/>
          </p:cNvPicPr>
          <p:nvPr>
            <p:ph idx="1"/>
          </p:nvPr>
        </p:nvPicPr>
        <p:blipFill>
          <a:blip r:embed="rId3"/>
          <a:stretch>
            <a:fillRect/>
          </a:stretch>
        </p:blipFill>
        <p:spPr>
          <a:xfrm>
            <a:off x="528320" y="1841245"/>
            <a:ext cx="8249919" cy="4639744"/>
          </a:xfrm>
          <a:prstGeom prst="rect">
            <a:avLst/>
          </a:prstGeom>
        </p:spPr>
      </p:pic>
    </p:spTree>
    <p:extLst>
      <p:ext uri="{BB962C8B-B14F-4D97-AF65-F5344CB8AC3E}">
        <p14:creationId xmlns:p14="http://schemas.microsoft.com/office/powerpoint/2010/main" val="4226645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4EBB91F-401A-0742-9358-BFBBC2D755D0}"/>
              </a:ext>
            </a:extLst>
          </p:cNvPr>
          <p:cNvGrpSpPr/>
          <p:nvPr/>
        </p:nvGrpSpPr>
        <p:grpSpPr>
          <a:xfrm>
            <a:off x="0" y="869366"/>
            <a:ext cx="9144000" cy="5143502"/>
            <a:chOff x="0" y="-1"/>
            <a:chExt cx="12192000" cy="6858003"/>
          </a:xfrm>
        </p:grpSpPr>
        <p:sp>
          <p:nvSpPr>
            <p:cNvPr id="9" name="Rectangle 8">
              <a:extLst>
                <a:ext uri="{FF2B5EF4-FFF2-40B4-BE49-F238E27FC236}">
                  <a16:creationId xmlns:a16="http://schemas.microsoft.com/office/drawing/2014/main" id="{65E41381-E071-1A47-B37C-B7E199110CF6}"/>
                </a:ext>
              </a:extLst>
            </p:cNvPr>
            <p:cNvSpPr/>
            <p:nvPr/>
          </p:nvSpPr>
          <p:spPr>
            <a:xfrm rot="10800000">
              <a:off x="0" y="0"/>
              <a:ext cx="12192000" cy="1068999"/>
            </a:xfrm>
            <a:prstGeom prst="rect">
              <a:avLst/>
            </a:prstGeom>
            <a:solidFill>
              <a:srgbClr val="B0C0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pic>
          <p:nvPicPr>
            <p:cNvPr id="10" name="Picture 9">
              <a:extLst>
                <a:ext uri="{FF2B5EF4-FFF2-40B4-BE49-F238E27FC236}">
                  <a16:creationId xmlns:a16="http://schemas.microsoft.com/office/drawing/2014/main" id="{CB2A27A0-5E21-6F4F-BE31-74BB5EDDBED2}"/>
                </a:ext>
              </a:extLst>
            </p:cNvPr>
            <p:cNvPicPr>
              <a:picLocks noChangeAspect="1"/>
            </p:cNvPicPr>
            <p:nvPr/>
          </p:nvPicPr>
          <p:blipFill rotWithShape="1">
            <a:blip r:embed="rId3"/>
            <a:srcRect l="22844" r="-2209" b="46734"/>
            <a:stretch/>
          </p:blipFill>
          <p:spPr>
            <a:xfrm rot="10800000">
              <a:off x="745330" y="-1"/>
              <a:ext cx="11446670" cy="4779172"/>
            </a:xfrm>
            <a:prstGeom prst="rect">
              <a:avLst/>
            </a:prstGeom>
          </p:spPr>
        </p:pic>
        <p:sp>
          <p:nvSpPr>
            <p:cNvPr id="13" name="Rectangle 12">
              <a:extLst>
                <a:ext uri="{FF2B5EF4-FFF2-40B4-BE49-F238E27FC236}">
                  <a16:creationId xmlns:a16="http://schemas.microsoft.com/office/drawing/2014/main" id="{1E8CAFDC-CB23-4A46-AB16-38770B619549}"/>
                </a:ext>
              </a:extLst>
            </p:cNvPr>
            <p:cNvSpPr/>
            <p:nvPr/>
          </p:nvSpPr>
          <p:spPr>
            <a:xfrm rot="10800000">
              <a:off x="0" y="635000"/>
              <a:ext cx="12192000" cy="6223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grpSp>
      <p:sp>
        <p:nvSpPr>
          <p:cNvPr id="12" name="TextBox 11">
            <a:extLst>
              <a:ext uri="{FF2B5EF4-FFF2-40B4-BE49-F238E27FC236}">
                <a16:creationId xmlns:a16="http://schemas.microsoft.com/office/drawing/2014/main" id="{CFE7C126-2F49-BA43-9E22-6371B35381E5}"/>
              </a:ext>
            </a:extLst>
          </p:cNvPr>
          <p:cNvSpPr txBox="1"/>
          <p:nvPr/>
        </p:nvSpPr>
        <p:spPr>
          <a:xfrm>
            <a:off x="995680" y="1940560"/>
            <a:ext cx="7376160" cy="2881769"/>
          </a:xfrm>
          <a:prstGeom prst="rect">
            <a:avLst/>
          </a:prstGeom>
          <a:noFill/>
        </p:spPr>
        <p:txBody>
          <a:bodyPr wrap="square" numCol="1" spcCol="457200" rtlCol="0">
            <a:noAutofit/>
          </a:bodyPr>
          <a:lstStyle/>
          <a:p>
            <a:pPr defTabSz="685800">
              <a:lnSpc>
                <a:spcPct val="114000"/>
              </a:lnSpc>
              <a:buSzPct val="100000"/>
            </a:pPr>
            <a:r>
              <a:rPr lang="en-US" sz="3200" dirty="0">
                <a:solidFill>
                  <a:prstClr val="black"/>
                </a:solidFill>
                <a:latin typeface="Arial" panose="020B0604020202020204" pitchFamily="34" charset="0"/>
                <a:cs typeface="Arial" panose="020B0604020202020204" pitchFamily="34" charset="0"/>
              </a:rPr>
              <a:t>c. 50 International Disaster Response (IDR) projects on the go; number of participants: anywhere from 500 – 12,000 people, or 200 – 2000 households</a:t>
            </a:r>
            <a:r>
              <a:rPr lang="en-US" sz="2800" dirty="0">
                <a:solidFill>
                  <a:prstClr val="black"/>
                </a:solidFill>
                <a:cs typeface="Gotham Light" pitchFamily="2" charset="0"/>
              </a:rPr>
              <a:t>.</a:t>
            </a:r>
          </a:p>
        </p:txBody>
      </p:sp>
      <p:sp>
        <p:nvSpPr>
          <p:cNvPr id="16" name="Slide Number Placeholder 4">
            <a:extLst>
              <a:ext uri="{FF2B5EF4-FFF2-40B4-BE49-F238E27FC236}">
                <a16:creationId xmlns:a16="http://schemas.microsoft.com/office/drawing/2014/main" id="{43D5D2C8-817C-9C4C-AA83-CA7000E17FAC}"/>
              </a:ext>
            </a:extLst>
          </p:cNvPr>
          <p:cNvSpPr txBox="1">
            <a:spLocks/>
          </p:cNvSpPr>
          <p:nvPr/>
        </p:nvSpPr>
        <p:spPr>
          <a:xfrm>
            <a:off x="7992208" y="940136"/>
            <a:ext cx="999575" cy="273844"/>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fld id="{9A26A0F2-88C3-C04E-B664-7B630CF6D9DD}" type="slidenum">
              <a:rPr lang="en-US" sz="900">
                <a:solidFill>
                  <a:prstClr val="white"/>
                </a:solidFill>
                <a:latin typeface="Arial" panose="020B0604020202020204" pitchFamily="34" charset="0"/>
                <a:cs typeface="Arial" panose="020B0604020202020204" pitchFamily="34" charset="0"/>
              </a:rPr>
              <a:pPr defTabSz="685800">
                <a:defRPr/>
              </a:pPr>
              <a:t>12</a:t>
            </a:fld>
            <a:endParaRPr lang="en-US" sz="900" dirty="0">
              <a:solidFill>
                <a:prstClr val="white"/>
              </a:solidFill>
              <a:latin typeface="Arial" panose="020B0604020202020204" pitchFamily="34" charset="0"/>
              <a:cs typeface="Arial" panose="020B0604020202020204" pitchFamily="34" charset="0"/>
            </a:endParaRPr>
          </a:p>
        </p:txBody>
      </p:sp>
      <p:sp>
        <p:nvSpPr>
          <p:cNvPr id="23" name="Slide_Forward">
            <a:hlinkClick r:id="" action="ppaction://hlinkshowjump?jump=nextslide"/>
            <a:extLst>
              <a:ext uri="{FF2B5EF4-FFF2-40B4-BE49-F238E27FC236}">
                <a16:creationId xmlns:a16="http://schemas.microsoft.com/office/drawing/2014/main" id="{57F82EF7-7810-F549-B9FB-3496A08A0ECF}"/>
              </a:ext>
            </a:extLst>
          </p:cNvPr>
          <p:cNvSpPr/>
          <p:nvPr/>
        </p:nvSpPr>
        <p:spPr>
          <a:xfrm rot="8100000">
            <a:off x="8951400" y="5755944"/>
            <a:ext cx="73475" cy="73475"/>
          </a:xfrm>
          <a:prstGeom prst="halfFrame">
            <a:avLst>
              <a:gd name="adj1" fmla="val 10567"/>
              <a:gd name="adj2" fmla="val 9997"/>
            </a:avLst>
          </a:prstGeom>
          <a:solidFill>
            <a:srgbClr val="421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black"/>
              </a:solidFill>
              <a:latin typeface="Calibri" panose="020F0502020204030204"/>
            </a:endParaRPr>
          </a:p>
        </p:txBody>
      </p:sp>
      <p:sp>
        <p:nvSpPr>
          <p:cNvPr id="24" name="Slide_Backward">
            <a:hlinkClick r:id="" action="ppaction://hlinkshowjump?jump=previousslide"/>
            <a:extLst>
              <a:ext uri="{FF2B5EF4-FFF2-40B4-BE49-F238E27FC236}">
                <a16:creationId xmlns:a16="http://schemas.microsoft.com/office/drawing/2014/main" id="{74328D62-9B23-0A46-992C-3554C2CE58BD}"/>
              </a:ext>
            </a:extLst>
          </p:cNvPr>
          <p:cNvSpPr/>
          <p:nvPr/>
        </p:nvSpPr>
        <p:spPr>
          <a:xfrm rot="18900000">
            <a:off x="128599" y="5755943"/>
            <a:ext cx="73475" cy="73475"/>
          </a:xfrm>
          <a:prstGeom prst="halfFrame">
            <a:avLst>
              <a:gd name="adj1" fmla="val 10567"/>
              <a:gd name="adj2" fmla="val 9997"/>
            </a:avLst>
          </a:prstGeom>
          <a:solidFill>
            <a:srgbClr val="421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black"/>
              </a:solidFill>
              <a:latin typeface="Calibri" panose="020F0502020204030204"/>
            </a:endParaRPr>
          </a:p>
        </p:txBody>
      </p:sp>
      <p:sp>
        <p:nvSpPr>
          <p:cNvPr id="14" name="TextBox 13">
            <a:extLst>
              <a:ext uri="{FF2B5EF4-FFF2-40B4-BE49-F238E27FC236}">
                <a16:creationId xmlns:a16="http://schemas.microsoft.com/office/drawing/2014/main" id="{356F8338-6440-904C-AB81-118271FC0294}"/>
              </a:ext>
            </a:extLst>
          </p:cNvPr>
          <p:cNvSpPr txBox="1"/>
          <p:nvPr/>
        </p:nvSpPr>
        <p:spPr>
          <a:xfrm>
            <a:off x="152218" y="920817"/>
            <a:ext cx="8887874" cy="369332"/>
          </a:xfrm>
          <a:prstGeom prst="rect">
            <a:avLst/>
          </a:prstGeom>
          <a:noFill/>
        </p:spPr>
        <p:txBody>
          <a:bodyPr wrap="square" rtlCol="0">
            <a:spAutoFit/>
          </a:bodyPr>
          <a:lstStyle/>
          <a:p>
            <a:pPr algn="ctr" defTabSz="685800">
              <a:defRPr/>
            </a:pPr>
            <a:r>
              <a:rPr lang="en-US" b="1" dirty="0">
                <a:solidFill>
                  <a:prstClr val="white"/>
                </a:solidFill>
                <a:latin typeface="Gotham Medium" pitchFamily="2" charset="0"/>
                <a:cs typeface="Gotham Medium" pitchFamily="2" charset="0"/>
              </a:rPr>
              <a:t>International Disaster Response (IDR)</a:t>
            </a:r>
          </a:p>
        </p:txBody>
      </p:sp>
      <p:pic>
        <p:nvPicPr>
          <p:cNvPr id="15" name="Picture 14">
            <a:extLst>
              <a:ext uri="{FF2B5EF4-FFF2-40B4-BE49-F238E27FC236}">
                <a16:creationId xmlns:a16="http://schemas.microsoft.com/office/drawing/2014/main" id="{01025A5E-E659-764C-83E8-742DCDB1F8AB}"/>
              </a:ext>
            </a:extLst>
          </p:cNvPr>
          <p:cNvPicPr>
            <a:picLocks noChangeAspect="1"/>
          </p:cNvPicPr>
          <p:nvPr/>
        </p:nvPicPr>
        <p:blipFill rotWithShape="1">
          <a:blip r:embed="rId4"/>
          <a:srcRect l="-1" r="-3886"/>
          <a:stretch/>
        </p:blipFill>
        <p:spPr>
          <a:xfrm>
            <a:off x="6947152" y="5510147"/>
            <a:ext cx="1988312" cy="502721"/>
          </a:xfrm>
          <a:prstGeom prst="rect">
            <a:avLst/>
          </a:prstGeom>
        </p:spPr>
      </p:pic>
      <p:sp>
        <p:nvSpPr>
          <p:cNvPr id="17" name="TextBox 16">
            <a:extLst>
              <a:ext uri="{FF2B5EF4-FFF2-40B4-BE49-F238E27FC236}">
                <a16:creationId xmlns:a16="http://schemas.microsoft.com/office/drawing/2014/main" id="{BC27EF2E-F4CF-3E4C-88F5-4501FEFF37E3}"/>
              </a:ext>
            </a:extLst>
          </p:cNvPr>
          <p:cNvSpPr txBox="1"/>
          <p:nvPr/>
        </p:nvSpPr>
        <p:spPr>
          <a:xfrm>
            <a:off x="243401" y="1289401"/>
            <a:ext cx="3931277" cy="369332"/>
          </a:xfrm>
          <a:prstGeom prst="rect">
            <a:avLst/>
          </a:prstGeom>
          <a:noFill/>
        </p:spPr>
        <p:txBody>
          <a:bodyPr wrap="square" rtlCol="0">
            <a:spAutoFit/>
          </a:bodyPr>
          <a:lstStyle/>
          <a:p>
            <a:pPr defTabSz="685800">
              <a:defRPr/>
            </a:pPr>
            <a:r>
              <a:rPr lang="en-US" b="1" dirty="0">
                <a:solidFill>
                  <a:prstClr val="white"/>
                </a:solidFill>
                <a:latin typeface="Gotham Medium" pitchFamily="2" charset="0"/>
                <a:cs typeface="Gotham Medium" pitchFamily="2" charset="0"/>
              </a:rPr>
              <a:t>Section Header</a:t>
            </a:r>
          </a:p>
        </p:txBody>
      </p:sp>
    </p:spTree>
    <p:extLst>
      <p:ext uri="{BB962C8B-B14F-4D97-AF65-F5344CB8AC3E}">
        <p14:creationId xmlns:p14="http://schemas.microsoft.com/office/powerpoint/2010/main" val="3029199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4EBB91F-401A-0742-9358-BFBBC2D755D0}"/>
              </a:ext>
            </a:extLst>
          </p:cNvPr>
          <p:cNvGrpSpPr/>
          <p:nvPr/>
        </p:nvGrpSpPr>
        <p:grpSpPr>
          <a:xfrm>
            <a:off x="0" y="869366"/>
            <a:ext cx="9144000" cy="5143502"/>
            <a:chOff x="0" y="-1"/>
            <a:chExt cx="12192000" cy="6858003"/>
          </a:xfrm>
        </p:grpSpPr>
        <p:sp>
          <p:nvSpPr>
            <p:cNvPr id="9" name="Rectangle 8">
              <a:extLst>
                <a:ext uri="{FF2B5EF4-FFF2-40B4-BE49-F238E27FC236}">
                  <a16:creationId xmlns:a16="http://schemas.microsoft.com/office/drawing/2014/main" id="{65E41381-E071-1A47-B37C-B7E199110CF6}"/>
                </a:ext>
              </a:extLst>
            </p:cNvPr>
            <p:cNvSpPr/>
            <p:nvPr/>
          </p:nvSpPr>
          <p:spPr>
            <a:xfrm rot="10800000">
              <a:off x="0" y="0"/>
              <a:ext cx="12192000" cy="1068999"/>
            </a:xfrm>
            <a:prstGeom prst="rect">
              <a:avLst/>
            </a:prstGeom>
            <a:solidFill>
              <a:srgbClr val="B0C0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CB2A27A0-5E21-6F4F-BE31-74BB5EDDBED2}"/>
                </a:ext>
              </a:extLst>
            </p:cNvPr>
            <p:cNvPicPr>
              <a:picLocks noChangeAspect="1"/>
            </p:cNvPicPr>
            <p:nvPr/>
          </p:nvPicPr>
          <p:blipFill rotWithShape="1">
            <a:blip r:embed="rId3"/>
            <a:srcRect l="22844" r="-2209" b="46734"/>
            <a:stretch/>
          </p:blipFill>
          <p:spPr>
            <a:xfrm rot="10800000">
              <a:off x="745330" y="-1"/>
              <a:ext cx="11446670" cy="4779172"/>
            </a:xfrm>
            <a:prstGeom prst="rect">
              <a:avLst/>
            </a:prstGeom>
          </p:spPr>
        </p:pic>
        <p:sp>
          <p:nvSpPr>
            <p:cNvPr id="13" name="Rectangle 12">
              <a:extLst>
                <a:ext uri="{FF2B5EF4-FFF2-40B4-BE49-F238E27FC236}">
                  <a16:creationId xmlns:a16="http://schemas.microsoft.com/office/drawing/2014/main" id="{1E8CAFDC-CB23-4A46-AB16-38770B619549}"/>
                </a:ext>
              </a:extLst>
            </p:cNvPr>
            <p:cNvSpPr/>
            <p:nvPr/>
          </p:nvSpPr>
          <p:spPr>
            <a:xfrm rot="10800000">
              <a:off x="0" y="635000"/>
              <a:ext cx="12192000" cy="6223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CFE7C126-2F49-BA43-9E22-6371B35381E5}"/>
              </a:ext>
            </a:extLst>
          </p:cNvPr>
          <p:cNvSpPr txBox="1"/>
          <p:nvPr/>
        </p:nvSpPr>
        <p:spPr>
          <a:xfrm>
            <a:off x="1630680" y="2135249"/>
            <a:ext cx="6169461" cy="1674871"/>
          </a:xfrm>
          <a:prstGeom prst="rect">
            <a:avLst/>
          </a:prstGeom>
          <a:noFill/>
        </p:spPr>
        <p:txBody>
          <a:bodyPr wrap="square" numCol="1" spcCol="457200" rtlCol="0">
            <a:noAutofit/>
          </a:bodyPr>
          <a:lstStyle/>
          <a:p>
            <a:pPr marL="0" marR="0" lvl="0" indent="0" algn="l" defTabSz="685800" rtl="0" eaLnBrk="1" fontAlgn="auto" latinLnBrk="0" hangingPunct="1">
              <a:lnSpc>
                <a:spcPct val="114000"/>
              </a:lnSpc>
              <a:spcBef>
                <a:spcPts val="0"/>
              </a:spcBef>
              <a:spcAft>
                <a:spcPts val="0"/>
              </a:spcAft>
              <a:buClrTx/>
              <a:buSzPct val="100000"/>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Gotham Light" pitchFamily="2" charset="0"/>
              </a:rPr>
              <a:t>.</a:t>
            </a:r>
          </a:p>
        </p:txBody>
      </p:sp>
      <p:sp>
        <p:nvSpPr>
          <p:cNvPr id="16" name="Slide Number Placeholder 4">
            <a:extLst>
              <a:ext uri="{FF2B5EF4-FFF2-40B4-BE49-F238E27FC236}">
                <a16:creationId xmlns:a16="http://schemas.microsoft.com/office/drawing/2014/main" id="{43D5D2C8-817C-9C4C-AA83-CA7000E17FAC}"/>
              </a:ext>
            </a:extLst>
          </p:cNvPr>
          <p:cNvSpPr txBox="1">
            <a:spLocks/>
          </p:cNvSpPr>
          <p:nvPr/>
        </p:nvSpPr>
        <p:spPr>
          <a:xfrm>
            <a:off x="7992208" y="940136"/>
            <a:ext cx="999575" cy="273844"/>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9A26A0F2-88C3-C04E-B664-7B630CF6D9DD}" type="slidenum">
              <a:rPr kumimoji="0" lang="en-US" sz="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Slide_Forward">
            <a:hlinkClick r:id="" action="ppaction://hlinkshowjump?jump=nextslide"/>
            <a:extLst>
              <a:ext uri="{FF2B5EF4-FFF2-40B4-BE49-F238E27FC236}">
                <a16:creationId xmlns:a16="http://schemas.microsoft.com/office/drawing/2014/main" id="{57F82EF7-7810-F549-B9FB-3496A08A0ECF}"/>
              </a:ext>
            </a:extLst>
          </p:cNvPr>
          <p:cNvSpPr/>
          <p:nvPr/>
        </p:nvSpPr>
        <p:spPr>
          <a:xfrm rot="8100000">
            <a:off x="8951400" y="5755944"/>
            <a:ext cx="73475" cy="73475"/>
          </a:xfrm>
          <a:prstGeom prst="halfFrame">
            <a:avLst>
              <a:gd name="adj1" fmla="val 10567"/>
              <a:gd name="adj2" fmla="val 9997"/>
            </a:avLst>
          </a:prstGeom>
          <a:solidFill>
            <a:srgbClr val="421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Slide_Backward">
            <a:hlinkClick r:id="" action="ppaction://hlinkshowjump?jump=previousslide"/>
            <a:extLst>
              <a:ext uri="{FF2B5EF4-FFF2-40B4-BE49-F238E27FC236}">
                <a16:creationId xmlns:a16="http://schemas.microsoft.com/office/drawing/2014/main" id="{74328D62-9B23-0A46-992C-3554C2CE58BD}"/>
              </a:ext>
            </a:extLst>
          </p:cNvPr>
          <p:cNvSpPr/>
          <p:nvPr/>
        </p:nvSpPr>
        <p:spPr>
          <a:xfrm rot="18900000">
            <a:off x="128599" y="5755943"/>
            <a:ext cx="73475" cy="73475"/>
          </a:xfrm>
          <a:prstGeom prst="halfFrame">
            <a:avLst>
              <a:gd name="adj1" fmla="val 10567"/>
              <a:gd name="adj2" fmla="val 9997"/>
            </a:avLst>
          </a:prstGeom>
          <a:solidFill>
            <a:srgbClr val="421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356F8338-6440-904C-AB81-118271FC0294}"/>
              </a:ext>
            </a:extLst>
          </p:cNvPr>
          <p:cNvSpPr txBox="1"/>
          <p:nvPr/>
        </p:nvSpPr>
        <p:spPr>
          <a:xfrm>
            <a:off x="152218" y="920817"/>
            <a:ext cx="8887874"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b="1" dirty="0">
                <a:solidFill>
                  <a:prstClr val="white"/>
                </a:solidFill>
                <a:latin typeface="Gotham Medium" pitchFamily="2" charset="0"/>
                <a:cs typeface="Gotham Medium" pitchFamily="2" charset="0"/>
              </a:rPr>
              <a:t>Syrian Refugee Crisis</a:t>
            </a:r>
            <a:endParaRPr kumimoji="0" lang="en-US" sz="1800" b="1" i="0" u="none" strike="noStrike" kern="1200" cap="none" spc="0" normalizeH="0" baseline="0" noProof="0" dirty="0">
              <a:ln>
                <a:noFill/>
              </a:ln>
              <a:solidFill>
                <a:prstClr val="white"/>
              </a:solidFill>
              <a:effectLst/>
              <a:uLnTx/>
              <a:uFillTx/>
              <a:latin typeface="Gotham Medium" pitchFamily="2" charset="0"/>
              <a:ea typeface="+mn-ea"/>
              <a:cs typeface="Gotham Medium" pitchFamily="2" charset="0"/>
            </a:endParaRPr>
          </a:p>
        </p:txBody>
      </p:sp>
      <p:pic>
        <p:nvPicPr>
          <p:cNvPr id="15" name="Picture 14">
            <a:extLst>
              <a:ext uri="{FF2B5EF4-FFF2-40B4-BE49-F238E27FC236}">
                <a16:creationId xmlns:a16="http://schemas.microsoft.com/office/drawing/2014/main" id="{01025A5E-E659-764C-83E8-742DCDB1F8AB}"/>
              </a:ext>
            </a:extLst>
          </p:cNvPr>
          <p:cNvPicPr>
            <a:picLocks noChangeAspect="1"/>
          </p:cNvPicPr>
          <p:nvPr/>
        </p:nvPicPr>
        <p:blipFill rotWithShape="1">
          <a:blip r:embed="rId4"/>
          <a:srcRect l="-1" r="-3886"/>
          <a:stretch/>
        </p:blipFill>
        <p:spPr>
          <a:xfrm>
            <a:off x="6947152" y="5510147"/>
            <a:ext cx="1988312" cy="502721"/>
          </a:xfrm>
          <a:prstGeom prst="rect">
            <a:avLst/>
          </a:prstGeom>
        </p:spPr>
      </p:pic>
      <p:sp>
        <p:nvSpPr>
          <p:cNvPr id="17" name="TextBox 16">
            <a:extLst>
              <a:ext uri="{FF2B5EF4-FFF2-40B4-BE49-F238E27FC236}">
                <a16:creationId xmlns:a16="http://schemas.microsoft.com/office/drawing/2014/main" id="{BC27EF2E-F4CF-3E4C-88F5-4501FEFF37E3}"/>
              </a:ext>
            </a:extLst>
          </p:cNvPr>
          <p:cNvSpPr txBox="1"/>
          <p:nvPr/>
        </p:nvSpPr>
        <p:spPr>
          <a:xfrm>
            <a:off x="243401" y="1289401"/>
            <a:ext cx="3931277"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otham Medium" pitchFamily="2" charset="0"/>
                <a:ea typeface="+mn-ea"/>
                <a:cs typeface="Gotham Medium" pitchFamily="2" charset="0"/>
              </a:rPr>
              <a:t>Section Header</a:t>
            </a:r>
          </a:p>
        </p:txBody>
      </p:sp>
      <p:pic>
        <p:nvPicPr>
          <p:cNvPr id="3" name="Picture 2"/>
          <p:cNvPicPr>
            <a:picLocks noChangeAspect="1"/>
          </p:cNvPicPr>
          <p:nvPr/>
        </p:nvPicPr>
        <p:blipFill>
          <a:blip r:embed="rId5"/>
          <a:stretch>
            <a:fillRect/>
          </a:stretch>
        </p:blipFill>
        <p:spPr>
          <a:xfrm>
            <a:off x="0" y="1474067"/>
            <a:ext cx="9040092" cy="5081673"/>
          </a:xfrm>
          <a:prstGeom prst="rect">
            <a:avLst/>
          </a:prstGeom>
        </p:spPr>
      </p:pic>
    </p:spTree>
    <p:extLst>
      <p:ext uri="{BB962C8B-B14F-4D97-AF65-F5344CB8AC3E}">
        <p14:creationId xmlns:p14="http://schemas.microsoft.com/office/powerpoint/2010/main" val="18553521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4"/>
          <p:cNvSpPr txBox="1">
            <a:spLocks noGrp="1"/>
          </p:cNvSpPr>
          <p:nvPr>
            <p:ph type="title"/>
          </p:nvPr>
        </p:nvSpPr>
        <p:spPr>
          <a:xfrm>
            <a:off x="457200" y="659259"/>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endParaRPr/>
          </a:p>
        </p:txBody>
      </p:sp>
      <p:pic>
        <p:nvPicPr>
          <p:cNvPr id="3" name="Picture 2"/>
          <p:cNvPicPr>
            <a:picLocks noChangeAspect="1"/>
          </p:cNvPicPr>
          <p:nvPr/>
        </p:nvPicPr>
        <p:blipFill>
          <a:blip r:embed="rId3"/>
          <a:stretch>
            <a:fillRect/>
          </a:stretch>
        </p:blipFill>
        <p:spPr>
          <a:xfrm>
            <a:off x="129592" y="659260"/>
            <a:ext cx="8807932" cy="4959482"/>
          </a:xfrm>
          <a:prstGeom prst="rect">
            <a:avLst/>
          </a:prstGeom>
        </p:spPr>
      </p:pic>
      <p:sp>
        <p:nvSpPr>
          <p:cNvPr id="164" name="Google Shape;164;p14"/>
          <p:cNvSpPr txBox="1">
            <a:spLocks noGrp="1"/>
          </p:cNvSpPr>
          <p:nvPr>
            <p:ph type="body" idx="1"/>
          </p:nvPr>
        </p:nvSpPr>
        <p:spPr>
          <a:xfrm>
            <a:off x="457200" y="1984822"/>
            <a:ext cx="8229600" cy="3929750"/>
          </a:xfrm>
          <a:prstGeom prst="rect">
            <a:avLst/>
          </a:prstGeom>
          <a:noFill/>
          <a:ln>
            <a:noFill/>
          </a:ln>
        </p:spPr>
        <p:txBody>
          <a:bodyPr spcFirstLastPara="1" wrap="square" lIns="91425" tIns="45700" rIns="91425" bIns="45700" anchor="t" anchorCtr="0">
            <a:normAutofit/>
          </a:bodyPr>
          <a:lstStyle/>
          <a:p>
            <a:pPr marL="342900" lvl="0" indent="-139700" algn="l" rtl="0">
              <a:spcBef>
                <a:spcPts val="0"/>
              </a:spcBef>
              <a:spcAft>
                <a:spcPts val="0"/>
              </a:spcAft>
              <a:buClr>
                <a:schemeClr val="dk1"/>
              </a:buClr>
              <a:buSzPts val="3200"/>
              <a:buNone/>
            </a:pPr>
            <a:endParaRPr dirty="0"/>
          </a:p>
        </p:txBody>
      </p:sp>
    </p:spTree>
    <p:extLst>
      <p:ext uri="{BB962C8B-B14F-4D97-AF65-F5344CB8AC3E}">
        <p14:creationId xmlns:p14="http://schemas.microsoft.com/office/powerpoint/2010/main" val="37695999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4EBB91F-401A-0742-9358-BFBBC2D755D0}"/>
              </a:ext>
            </a:extLst>
          </p:cNvPr>
          <p:cNvGrpSpPr/>
          <p:nvPr/>
        </p:nvGrpSpPr>
        <p:grpSpPr>
          <a:xfrm>
            <a:off x="22860" y="869366"/>
            <a:ext cx="9144000" cy="5143502"/>
            <a:chOff x="0" y="-1"/>
            <a:chExt cx="12192000" cy="6858003"/>
          </a:xfrm>
        </p:grpSpPr>
        <p:sp>
          <p:nvSpPr>
            <p:cNvPr id="9" name="Rectangle 8">
              <a:extLst>
                <a:ext uri="{FF2B5EF4-FFF2-40B4-BE49-F238E27FC236}">
                  <a16:creationId xmlns:a16="http://schemas.microsoft.com/office/drawing/2014/main" id="{65E41381-E071-1A47-B37C-B7E199110CF6}"/>
                </a:ext>
              </a:extLst>
            </p:cNvPr>
            <p:cNvSpPr/>
            <p:nvPr/>
          </p:nvSpPr>
          <p:spPr>
            <a:xfrm rot="10800000">
              <a:off x="0" y="0"/>
              <a:ext cx="12192000" cy="1068999"/>
            </a:xfrm>
            <a:prstGeom prst="rect">
              <a:avLst/>
            </a:prstGeom>
            <a:solidFill>
              <a:srgbClr val="B0C0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pic>
          <p:nvPicPr>
            <p:cNvPr id="10" name="Picture 9">
              <a:extLst>
                <a:ext uri="{FF2B5EF4-FFF2-40B4-BE49-F238E27FC236}">
                  <a16:creationId xmlns:a16="http://schemas.microsoft.com/office/drawing/2014/main" id="{CB2A27A0-5E21-6F4F-BE31-74BB5EDDBED2}"/>
                </a:ext>
              </a:extLst>
            </p:cNvPr>
            <p:cNvPicPr>
              <a:picLocks noChangeAspect="1"/>
            </p:cNvPicPr>
            <p:nvPr/>
          </p:nvPicPr>
          <p:blipFill rotWithShape="1">
            <a:blip r:embed="rId3"/>
            <a:srcRect l="22844" r="-2209" b="46734"/>
            <a:stretch/>
          </p:blipFill>
          <p:spPr>
            <a:xfrm rot="10800000">
              <a:off x="745330" y="-1"/>
              <a:ext cx="11446670" cy="4779172"/>
            </a:xfrm>
            <a:prstGeom prst="rect">
              <a:avLst/>
            </a:prstGeom>
          </p:spPr>
        </p:pic>
        <p:sp>
          <p:nvSpPr>
            <p:cNvPr id="13" name="Rectangle 12">
              <a:extLst>
                <a:ext uri="{FF2B5EF4-FFF2-40B4-BE49-F238E27FC236}">
                  <a16:creationId xmlns:a16="http://schemas.microsoft.com/office/drawing/2014/main" id="{1E8CAFDC-CB23-4A46-AB16-38770B619549}"/>
                </a:ext>
              </a:extLst>
            </p:cNvPr>
            <p:cNvSpPr/>
            <p:nvPr/>
          </p:nvSpPr>
          <p:spPr>
            <a:xfrm rot="10800000">
              <a:off x="0" y="635000"/>
              <a:ext cx="12192000" cy="6223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grpSp>
      <p:sp>
        <p:nvSpPr>
          <p:cNvPr id="12" name="TextBox 11">
            <a:extLst>
              <a:ext uri="{FF2B5EF4-FFF2-40B4-BE49-F238E27FC236}">
                <a16:creationId xmlns:a16="http://schemas.microsoft.com/office/drawing/2014/main" id="{CFE7C126-2F49-BA43-9E22-6371B35381E5}"/>
              </a:ext>
            </a:extLst>
          </p:cNvPr>
          <p:cNvSpPr txBox="1"/>
          <p:nvPr/>
        </p:nvSpPr>
        <p:spPr>
          <a:xfrm>
            <a:off x="1652780" y="2135249"/>
            <a:ext cx="6169461" cy="1674871"/>
          </a:xfrm>
          <a:prstGeom prst="rect">
            <a:avLst/>
          </a:prstGeom>
          <a:noFill/>
        </p:spPr>
        <p:txBody>
          <a:bodyPr wrap="square" numCol="1" spcCol="457200" rtlCol="0">
            <a:noAutofit/>
          </a:bodyPr>
          <a:lstStyle/>
          <a:p>
            <a:pPr defTabSz="685800">
              <a:lnSpc>
                <a:spcPct val="114000"/>
              </a:lnSpc>
              <a:buSzPct val="100000"/>
              <a:defRPr/>
            </a:pPr>
            <a:endParaRPr lang="en-US" sz="2100" dirty="0">
              <a:solidFill>
                <a:prstClr val="black"/>
              </a:solidFill>
              <a:latin typeface="Gotham Light" pitchFamily="2" charset="0"/>
              <a:cs typeface="Gotham Light" pitchFamily="2" charset="0"/>
            </a:endParaRPr>
          </a:p>
        </p:txBody>
      </p:sp>
      <p:sp>
        <p:nvSpPr>
          <p:cNvPr id="16" name="Slide Number Placeholder 4">
            <a:extLst>
              <a:ext uri="{FF2B5EF4-FFF2-40B4-BE49-F238E27FC236}">
                <a16:creationId xmlns:a16="http://schemas.microsoft.com/office/drawing/2014/main" id="{43D5D2C8-817C-9C4C-AA83-CA7000E17FAC}"/>
              </a:ext>
            </a:extLst>
          </p:cNvPr>
          <p:cNvSpPr txBox="1">
            <a:spLocks/>
          </p:cNvSpPr>
          <p:nvPr/>
        </p:nvSpPr>
        <p:spPr>
          <a:xfrm>
            <a:off x="7992208" y="940136"/>
            <a:ext cx="999575" cy="273844"/>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fld id="{9A26A0F2-88C3-C04E-B664-7B630CF6D9DD}" type="slidenum">
              <a:rPr lang="en-US" sz="900">
                <a:solidFill>
                  <a:prstClr val="white"/>
                </a:solidFill>
                <a:latin typeface="Arial" panose="020B0604020202020204" pitchFamily="34" charset="0"/>
                <a:cs typeface="Arial" panose="020B0604020202020204" pitchFamily="34" charset="0"/>
              </a:rPr>
              <a:pPr defTabSz="685800">
                <a:defRPr/>
              </a:pPr>
              <a:t>15</a:t>
            </a:fld>
            <a:endParaRPr lang="en-US" sz="900" dirty="0">
              <a:solidFill>
                <a:prstClr val="white"/>
              </a:solidFill>
              <a:latin typeface="Arial" panose="020B0604020202020204" pitchFamily="34" charset="0"/>
              <a:cs typeface="Arial" panose="020B0604020202020204" pitchFamily="34" charset="0"/>
            </a:endParaRPr>
          </a:p>
        </p:txBody>
      </p:sp>
      <p:sp>
        <p:nvSpPr>
          <p:cNvPr id="23" name="Slide_Forward">
            <a:hlinkClick r:id="" action="ppaction://hlinkshowjump?jump=nextslide"/>
            <a:extLst>
              <a:ext uri="{FF2B5EF4-FFF2-40B4-BE49-F238E27FC236}">
                <a16:creationId xmlns:a16="http://schemas.microsoft.com/office/drawing/2014/main" id="{57F82EF7-7810-F549-B9FB-3496A08A0ECF}"/>
              </a:ext>
            </a:extLst>
          </p:cNvPr>
          <p:cNvSpPr/>
          <p:nvPr/>
        </p:nvSpPr>
        <p:spPr>
          <a:xfrm rot="8100000">
            <a:off x="8951400" y="5755944"/>
            <a:ext cx="73475" cy="73475"/>
          </a:xfrm>
          <a:prstGeom prst="halfFrame">
            <a:avLst>
              <a:gd name="adj1" fmla="val 10567"/>
              <a:gd name="adj2" fmla="val 9997"/>
            </a:avLst>
          </a:prstGeom>
          <a:solidFill>
            <a:srgbClr val="421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black"/>
              </a:solidFill>
              <a:latin typeface="Calibri" panose="020F0502020204030204"/>
            </a:endParaRPr>
          </a:p>
        </p:txBody>
      </p:sp>
      <p:sp>
        <p:nvSpPr>
          <p:cNvPr id="24" name="Slide_Backward">
            <a:hlinkClick r:id="" action="ppaction://hlinkshowjump?jump=previousslide"/>
            <a:extLst>
              <a:ext uri="{FF2B5EF4-FFF2-40B4-BE49-F238E27FC236}">
                <a16:creationId xmlns:a16="http://schemas.microsoft.com/office/drawing/2014/main" id="{74328D62-9B23-0A46-992C-3554C2CE58BD}"/>
              </a:ext>
            </a:extLst>
          </p:cNvPr>
          <p:cNvSpPr/>
          <p:nvPr/>
        </p:nvSpPr>
        <p:spPr>
          <a:xfrm rot="18900000">
            <a:off x="128599" y="5755943"/>
            <a:ext cx="73475" cy="73475"/>
          </a:xfrm>
          <a:prstGeom prst="halfFrame">
            <a:avLst>
              <a:gd name="adj1" fmla="val 10567"/>
              <a:gd name="adj2" fmla="val 9997"/>
            </a:avLst>
          </a:prstGeom>
          <a:solidFill>
            <a:srgbClr val="421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black"/>
              </a:solidFill>
              <a:latin typeface="Calibri" panose="020F0502020204030204"/>
            </a:endParaRPr>
          </a:p>
        </p:txBody>
      </p:sp>
      <p:sp>
        <p:nvSpPr>
          <p:cNvPr id="14" name="TextBox 13">
            <a:extLst>
              <a:ext uri="{FF2B5EF4-FFF2-40B4-BE49-F238E27FC236}">
                <a16:creationId xmlns:a16="http://schemas.microsoft.com/office/drawing/2014/main" id="{356F8338-6440-904C-AB81-118271FC0294}"/>
              </a:ext>
            </a:extLst>
          </p:cNvPr>
          <p:cNvSpPr txBox="1"/>
          <p:nvPr/>
        </p:nvSpPr>
        <p:spPr>
          <a:xfrm>
            <a:off x="152218" y="920817"/>
            <a:ext cx="8887874" cy="369332"/>
          </a:xfrm>
          <a:prstGeom prst="rect">
            <a:avLst/>
          </a:prstGeom>
          <a:noFill/>
        </p:spPr>
        <p:txBody>
          <a:bodyPr wrap="square" rtlCol="0">
            <a:spAutoFit/>
          </a:bodyPr>
          <a:lstStyle/>
          <a:p>
            <a:pPr algn="ctr" defTabSz="685800">
              <a:defRPr/>
            </a:pPr>
            <a:r>
              <a:rPr lang="en-US" b="1" dirty="0">
                <a:solidFill>
                  <a:prstClr val="white"/>
                </a:solidFill>
                <a:latin typeface="Gotham Medium" pitchFamily="2" charset="0"/>
                <a:cs typeface="Gotham Medium" pitchFamily="2" charset="0"/>
              </a:rPr>
              <a:t>Ukraine  Response (IDR)</a:t>
            </a:r>
          </a:p>
        </p:txBody>
      </p:sp>
      <p:pic>
        <p:nvPicPr>
          <p:cNvPr id="15" name="Picture 14">
            <a:extLst>
              <a:ext uri="{FF2B5EF4-FFF2-40B4-BE49-F238E27FC236}">
                <a16:creationId xmlns:a16="http://schemas.microsoft.com/office/drawing/2014/main" id="{01025A5E-E659-764C-83E8-742DCDB1F8AB}"/>
              </a:ext>
            </a:extLst>
          </p:cNvPr>
          <p:cNvPicPr>
            <a:picLocks noChangeAspect="1"/>
          </p:cNvPicPr>
          <p:nvPr/>
        </p:nvPicPr>
        <p:blipFill rotWithShape="1">
          <a:blip r:embed="rId4"/>
          <a:srcRect l="-1" r="-3886"/>
          <a:stretch/>
        </p:blipFill>
        <p:spPr>
          <a:xfrm>
            <a:off x="6947152" y="5510147"/>
            <a:ext cx="1988312" cy="502721"/>
          </a:xfrm>
          <a:prstGeom prst="rect">
            <a:avLst/>
          </a:prstGeom>
        </p:spPr>
      </p:pic>
      <p:sp>
        <p:nvSpPr>
          <p:cNvPr id="17" name="TextBox 16">
            <a:extLst>
              <a:ext uri="{FF2B5EF4-FFF2-40B4-BE49-F238E27FC236}">
                <a16:creationId xmlns:a16="http://schemas.microsoft.com/office/drawing/2014/main" id="{BC27EF2E-F4CF-3E4C-88F5-4501FEFF37E3}"/>
              </a:ext>
            </a:extLst>
          </p:cNvPr>
          <p:cNvSpPr txBox="1"/>
          <p:nvPr/>
        </p:nvSpPr>
        <p:spPr>
          <a:xfrm>
            <a:off x="243401" y="1289401"/>
            <a:ext cx="3931277" cy="369332"/>
          </a:xfrm>
          <a:prstGeom prst="rect">
            <a:avLst/>
          </a:prstGeom>
          <a:noFill/>
        </p:spPr>
        <p:txBody>
          <a:bodyPr wrap="square" rtlCol="0">
            <a:spAutoFit/>
          </a:bodyPr>
          <a:lstStyle/>
          <a:p>
            <a:pPr defTabSz="685800">
              <a:defRPr/>
            </a:pPr>
            <a:r>
              <a:rPr lang="en-US" b="1" dirty="0">
                <a:solidFill>
                  <a:prstClr val="white"/>
                </a:solidFill>
                <a:latin typeface="Gotham Medium" pitchFamily="2" charset="0"/>
                <a:cs typeface="Gotham Medium" pitchFamily="2" charset="0"/>
              </a:rPr>
              <a:t>Section Header</a:t>
            </a:r>
          </a:p>
        </p:txBody>
      </p:sp>
      <p:pic>
        <p:nvPicPr>
          <p:cNvPr id="3" name="Picture 2"/>
          <p:cNvPicPr>
            <a:picLocks noChangeAspect="1"/>
          </p:cNvPicPr>
          <p:nvPr/>
        </p:nvPicPr>
        <p:blipFill>
          <a:blip r:embed="rId5"/>
          <a:stretch>
            <a:fillRect/>
          </a:stretch>
        </p:blipFill>
        <p:spPr>
          <a:xfrm>
            <a:off x="1539100" y="1743316"/>
            <a:ext cx="5948069" cy="1797737"/>
          </a:xfrm>
          <a:prstGeom prst="rect">
            <a:avLst/>
          </a:prstGeom>
        </p:spPr>
      </p:pic>
      <p:pic>
        <p:nvPicPr>
          <p:cNvPr id="4" name="Picture 3"/>
          <p:cNvPicPr>
            <a:picLocks noChangeAspect="1"/>
          </p:cNvPicPr>
          <p:nvPr/>
        </p:nvPicPr>
        <p:blipFill>
          <a:blip r:embed="rId6"/>
          <a:stretch>
            <a:fillRect/>
          </a:stretch>
        </p:blipFill>
        <p:spPr>
          <a:xfrm>
            <a:off x="480061" y="2135249"/>
            <a:ext cx="7176021" cy="2318497"/>
          </a:xfrm>
          <a:prstGeom prst="rect">
            <a:avLst/>
          </a:prstGeom>
        </p:spPr>
      </p:pic>
      <p:pic>
        <p:nvPicPr>
          <p:cNvPr id="5" name="Picture 4"/>
          <p:cNvPicPr>
            <a:picLocks noChangeAspect="1"/>
          </p:cNvPicPr>
          <p:nvPr/>
        </p:nvPicPr>
        <p:blipFill>
          <a:blip r:embed="rId7"/>
          <a:stretch>
            <a:fillRect/>
          </a:stretch>
        </p:blipFill>
        <p:spPr>
          <a:xfrm>
            <a:off x="3739813" y="3887530"/>
            <a:ext cx="4671659" cy="1401497"/>
          </a:xfrm>
          <a:prstGeom prst="rect">
            <a:avLst/>
          </a:prstGeom>
        </p:spPr>
      </p:pic>
      <p:sp>
        <p:nvSpPr>
          <p:cNvPr id="6" name="Rectangle 5"/>
          <p:cNvSpPr/>
          <p:nvPr/>
        </p:nvSpPr>
        <p:spPr>
          <a:xfrm>
            <a:off x="414304" y="3971139"/>
            <a:ext cx="3852896" cy="1846659"/>
          </a:xfrm>
          <a:prstGeom prst="rect">
            <a:avLst/>
          </a:prstGeom>
        </p:spPr>
        <p:txBody>
          <a:bodyPr wrap="square">
            <a:spAutoFit/>
          </a:bodyPr>
          <a:lstStyle/>
          <a:p>
            <a:pPr defTabSz="685800"/>
            <a:r>
              <a:rPr lang="en-US" sz="2400" dirty="0">
                <a:solidFill>
                  <a:prstClr val="black"/>
                </a:solidFill>
                <a:latin typeface="Calibri" panose="020F0502020204030204"/>
              </a:rPr>
              <a:t>As of yesterday morning, (Feb. 14), donations are:</a:t>
            </a:r>
          </a:p>
          <a:p>
            <a:pPr defTabSz="685800"/>
            <a:r>
              <a:rPr lang="en-US" sz="2400" dirty="0">
                <a:solidFill>
                  <a:prstClr val="black"/>
                </a:solidFill>
                <a:latin typeface="Calibri" panose="020F0502020204030204"/>
              </a:rPr>
              <a:t>$2,561,400 CAD,</a:t>
            </a:r>
          </a:p>
          <a:p>
            <a:pPr defTabSz="685800"/>
            <a:r>
              <a:rPr lang="en-US" sz="2400" dirty="0">
                <a:solidFill>
                  <a:prstClr val="black"/>
                </a:solidFill>
                <a:latin typeface="Calibri" panose="020F0502020204030204"/>
              </a:rPr>
              <a:t>$2,696,161 USD</a:t>
            </a:r>
          </a:p>
          <a:p>
            <a:pPr defTabSz="685800"/>
            <a:endParaRPr lang="en-US" b="1" dirty="0">
              <a:solidFill>
                <a:srgbClr val="FF0000"/>
              </a:solidFill>
              <a:latin typeface="Calibri" panose="020F0502020204030204"/>
            </a:endParaRPr>
          </a:p>
        </p:txBody>
      </p:sp>
    </p:spTree>
    <p:extLst>
      <p:ext uri="{BB962C8B-B14F-4D97-AF65-F5344CB8AC3E}">
        <p14:creationId xmlns:p14="http://schemas.microsoft.com/office/powerpoint/2010/main" val="14421977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4EBB91F-401A-0742-9358-BFBBC2D755D0}"/>
              </a:ext>
            </a:extLst>
          </p:cNvPr>
          <p:cNvGrpSpPr/>
          <p:nvPr/>
        </p:nvGrpSpPr>
        <p:grpSpPr>
          <a:xfrm>
            <a:off x="0" y="869366"/>
            <a:ext cx="9144000" cy="5143502"/>
            <a:chOff x="0" y="-1"/>
            <a:chExt cx="12192000" cy="6858003"/>
          </a:xfrm>
        </p:grpSpPr>
        <p:sp>
          <p:nvSpPr>
            <p:cNvPr id="9" name="Rectangle 8">
              <a:extLst>
                <a:ext uri="{FF2B5EF4-FFF2-40B4-BE49-F238E27FC236}">
                  <a16:creationId xmlns:a16="http://schemas.microsoft.com/office/drawing/2014/main" id="{65E41381-E071-1A47-B37C-B7E199110CF6}"/>
                </a:ext>
              </a:extLst>
            </p:cNvPr>
            <p:cNvSpPr/>
            <p:nvPr/>
          </p:nvSpPr>
          <p:spPr>
            <a:xfrm rot="10800000">
              <a:off x="0" y="0"/>
              <a:ext cx="12192000" cy="1068999"/>
            </a:xfrm>
            <a:prstGeom prst="rect">
              <a:avLst/>
            </a:prstGeom>
            <a:solidFill>
              <a:srgbClr val="B0C0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pic>
          <p:nvPicPr>
            <p:cNvPr id="10" name="Picture 9">
              <a:extLst>
                <a:ext uri="{FF2B5EF4-FFF2-40B4-BE49-F238E27FC236}">
                  <a16:creationId xmlns:a16="http://schemas.microsoft.com/office/drawing/2014/main" id="{CB2A27A0-5E21-6F4F-BE31-74BB5EDDBED2}"/>
                </a:ext>
              </a:extLst>
            </p:cNvPr>
            <p:cNvPicPr>
              <a:picLocks noChangeAspect="1"/>
            </p:cNvPicPr>
            <p:nvPr/>
          </p:nvPicPr>
          <p:blipFill rotWithShape="1">
            <a:blip r:embed="rId3"/>
            <a:srcRect l="22844" r="-2209" b="46734"/>
            <a:stretch/>
          </p:blipFill>
          <p:spPr>
            <a:xfrm rot="10800000">
              <a:off x="745330" y="-1"/>
              <a:ext cx="11446670" cy="4779172"/>
            </a:xfrm>
            <a:prstGeom prst="rect">
              <a:avLst/>
            </a:prstGeom>
          </p:spPr>
        </p:pic>
        <p:sp>
          <p:nvSpPr>
            <p:cNvPr id="13" name="Rectangle 12">
              <a:extLst>
                <a:ext uri="{FF2B5EF4-FFF2-40B4-BE49-F238E27FC236}">
                  <a16:creationId xmlns:a16="http://schemas.microsoft.com/office/drawing/2014/main" id="{1E8CAFDC-CB23-4A46-AB16-38770B619549}"/>
                </a:ext>
              </a:extLst>
            </p:cNvPr>
            <p:cNvSpPr/>
            <p:nvPr/>
          </p:nvSpPr>
          <p:spPr>
            <a:xfrm rot="10800000">
              <a:off x="0" y="635000"/>
              <a:ext cx="12192000" cy="6223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grpSp>
      <p:sp>
        <p:nvSpPr>
          <p:cNvPr id="12" name="TextBox 11">
            <a:extLst>
              <a:ext uri="{FF2B5EF4-FFF2-40B4-BE49-F238E27FC236}">
                <a16:creationId xmlns:a16="http://schemas.microsoft.com/office/drawing/2014/main" id="{CFE7C126-2F49-BA43-9E22-6371B35381E5}"/>
              </a:ext>
            </a:extLst>
          </p:cNvPr>
          <p:cNvSpPr txBox="1"/>
          <p:nvPr/>
        </p:nvSpPr>
        <p:spPr>
          <a:xfrm>
            <a:off x="1630680" y="2135249"/>
            <a:ext cx="6169461" cy="1674871"/>
          </a:xfrm>
          <a:prstGeom prst="rect">
            <a:avLst/>
          </a:prstGeom>
          <a:noFill/>
        </p:spPr>
        <p:txBody>
          <a:bodyPr wrap="square" numCol="1" spcCol="457200" rtlCol="0">
            <a:noAutofit/>
          </a:bodyPr>
          <a:lstStyle/>
          <a:p>
            <a:pPr defTabSz="685800">
              <a:lnSpc>
                <a:spcPct val="114000"/>
              </a:lnSpc>
              <a:buSzPct val="100000"/>
              <a:defRPr/>
            </a:pPr>
            <a:endParaRPr lang="en-US" sz="2100" dirty="0">
              <a:solidFill>
                <a:prstClr val="black"/>
              </a:solidFill>
              <a:latin typeface="Gotham Light" pitchFamily="2" charset="0"/>
              <a:cs typeface="Gotham Light" pitchFamily="2" charset="0"/>
            </a:endParaRPr>
          </a:p>
        </p:txBody>
      </p:sp>
      <p:sp>
        <p:nvSpPr>
          <p:cNvPr id="16" name="Slide Number Placeholder 4">
            <a:extLst>
              <a:ext uri="{FF2B5EF4-FFF2-40B4-BE49-F238E27FC236}">
                <a16:creationId xmlns:a16="http://schemas.microsoft.com/office/drawing/2014/main" id="{43D5D2C8-817C-9C4C-AA83-CA7000E17FAC}"/>
              </a:ext>
            </a:extLst>
          </p:cNvPr>
          <p:cNvSpPr txBox="1">
            <a:spLocks/>
          </p:cNvSpPr>
          <p:nvPr/>
        </p:nvSpPr>
        <p:spPr>
          <a:xfrm>
            <a:off x="7992208" y="940136"/>
            <a:ext cx="999575" cy="273844"/>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fld id="{9A26A0F2-88C3-C04E-B664-7B630CF6D9DD}" type="slidenum">
              <a:rPr lang="en-US" sz="900">
                <a:solidFill>
                  <a:prstClr val="white"/>
                </a:solidFill>
                <a:latin typeface="Arial" panose="020B0604020202020204" pitchFamily="34" charset="0"/>
                <a:cs typeface="Arial" panose="020B0604020202020204" pitchFamily="34" charset="0"/>
              </a:rPr>
              <a:pPr defTabSz="685800">
                <a:defRPr/>
              </a:pPr>
              <a:t>16</a:t>
            </a:fld>
            <a:endParaRPr lang="en-US" sz="900" dirty="0">
              <a:solidFill>
                <a:prstClr val="white"/>
              </a:solidFill>
              <a:latin typeface="Arial" panose="020B0604020202020204" pitchFamily="34" charset="0"/>
              <a:cs typeface="Arial" panose="020B0604020202020204" pitchFamily="34" charset="0"/>
            </a:endParaRPr>
          </a:p>
        </p:txBody>
      </p:sp>
      <p:sp>
        <p:nvSpPr>
          <p:cNvPr id="23" name="Slide_Forward">
            <a:hlinkClick r:id="" action="ppaction://hlinkshowjump?jump=nextslide"/>
            <a:extLst>
              <a:ext uri="{FF2B5EF4-FFF2-40B4-BE49-F238E27FC236}">
                <a16:creationId xmlns:a16="http://schemas.microsoft.com/office/drawing/2014/main" id="{57F82EF7-7810-F549-B9FB-3496A08A0ECF}"/>
              </a:ext>
            </a:extLst>
          </p:cNvPr>
          <p:cNvSpPr/>
          <p:nvPr/>
        </p:nvSpPr>
        <p:spPr>
          <a:xfrm rot="8100000">
            <a:off x="8951400" y="5755944"/>
            <a:ext cx="73475" cy="73475"/>
          </a:xfrm>
          <a:prstGeom prst="halfFrame">
            <a:avLst>
              <a:gd name="adj1" fmla="val 10567"/>
              <a:gd name="adj2" fmla="val 9997"/>
            </a:avLst>
          </a:prstGeom>
          <a:solidFill>
            <a:srgbClr val="421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black"/>
              </a:solidFill>
              <a:latin typeface="Calibri" panose="020F0502020204030204"/>
            </a:endParaRPr>
          </a:p>
        </p:txBody>
      </p:sp>
      <p:sp>
        <p:nvSpPr>
          <p:cNvPr id="24" name="Slide_Backward">
            <a:hlinkClick r:id="" action="ppaction://hlinkshowjump?jump=previousslide"/>
            <a:extLst>
              <a:ext uri="{FF2B5EF4-FFF2-40B4-BE49-F238E27FC236}">
                <a16:creationId xmlns:a16="http://schemas.microsoft.com/office/drawing/2014/main" id="{74328D62-9B23-0A46-992C-3554C2CE58BD}"/>
              </a:ext>
            </a:extLst>
          </p:cNvPr>
          <p:cNvSpPr/>
          <p:nvPr/>
        </p:nvSpPr>
        <p:spPr>
          <a:xfrm rot="18900000">
            <a:off x="128599" y="5755943"/>
            <a:ext cx="73475" cy="73475"/>
          </a:xfrm>
          <a:prstGeom prst="halfFrame">
            <a:avLst>
              <a:gd name="adj1" fmla="val 10567"/>
              <a:gd name="adj2" fmla="val 9997"/>
            </a:avLst>
          </a:prstGeom>
          <a:solidFill>
            <a:srgbClr val="421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black"/>
              </a:solidFill>
              <a:latin typeface="Calibri" panose="020F0502020204030204"/>
            </a:endParaRPr>
          </a:p>
        </p:txBody>
      </p:sp>
      <p:sp>
        <p:nvSpPr>
          <p:cNvPr id="14" name="TextBox 13">
            <a:extLst>
              <a:ext uri="{FF2B5EF4-FFF2-40B4-BE49-F238E27FC236}">
                <a16:creationId xmlns:a16="http://schemas.microsoft.com/office/drawing/2014/main" id="{356F8338-6440-904C-AB81-118271FC0294}"/>
              </a:ext>
            </a:extLst>
          </p:cNvPr>
          <p:cNvSpPr txBox="1"/>
          <p:nvPr/>
        </p:nvSpPr>
        <p:spPr>
          <a:xfrm>
            <a:off x="152218" y="920817"/>
            <a:ext cx="8887874" cy="369332"/>
          </a:xfrm>
          <a:prstGeom prst="rect">
            <a:avLst/>
          </a:prstGeom>
          <a:noFill/>
        </p:spPr>
        <p:txBody>
          <a:bodyPr wrap="square" rtlCol="0">
            <a:spAutoFit/>
          </a:bodyPr>
          <a:lstStyle/>
          <a:p>
            <a:pPr algn="ctr" defTabSz="685800">
              <a:defRPr/>
            </a:pPr>
            <a:r>
              <a:rPr lang="en-US" b="1" dirty="0">
                <a:solidFill>
                  <a:prstClr val="white"/>
                </a:solidFill>
                <a:latin typeface="Gotham Medium" pitchFamily="2" charset="0"/>
                <a:cs typeface="Gotham Medium" pitchFamily="2" charset="0"/>
              </a:rPr>
              <a:t>Global Food Crisis Response (IDR)</a:t>
            </a:r>
          </a:p>
        </p:txBody>
      </p:sp>
      <p:pic>
        <p:nvPicPr>
          <p:cNvPr id="15" name="Picture 14">
            <a:extLst>
              <a:ext uri="{FF2B5EF4-FFF2-40B4-BE49-F238E27FC236}">
                <a16:creationId xmlns:a16="http://schemas.microsoft.com/office/drawing/2014/main" id="{01025A5E-E659-764C-83E8-742DCDB1F8AB}"/>
              </a:ext>
            </a:extLst>
          </p:cNvPr>
          <p:cNvPicPr>
            <a:picLocks noChangeAspect="1"/>
          </p:cNvPicPr>
          <p:nvPr/>
        </p:nvPicPr>
        <p:blipFill rotWithShape="1">
          <a:blip r:embed="rId4"/>
          <a:srcRect l="-1" r="-3886"/>
          <a:stretch/>
        </p:blipFill>
        <p:spPr>
          <a:xfrm>
            <a:off x="6947152" y="5510147"/>
            <a:ext cx="1988312" cy="502721"/>
          </a:xfrm>
          <a:prstGeom prst="rect">
            <a:avLst/>
          </a:prstGeom>
        </p:spPr>
      </p:pic>
      <p:sp>
        <p:nvSpPr>
          <p:cNvPr id="17" name="TextBox 16">
            <a:extLst>
              <a:ext uri="{FF2B5EF4-FFF2-40B4-BE49-F238E27FC236}">
                <a16:creationId xmlns:a16="http://schemas.microsoft.com/office/drawing/2014/main" id="{BC27EF2E-F4CF-3E4C-88F5-4501FEFF37E3}"/>
              </a:ext>
            </a:extLst>
          </p:cNvPr>
          <p:cNvSpPr txBox="1"/>
          <p:nvPr/>
        </p:nvSpPr>
        <p:spPr>
          <a:xfrm>
            <a:off x="243401" y="1289401"/>
            <a:ext cx="3931277" cy="369332"/>
          </a:xfrm>
          <a:prstGeom prst="rect">
            <a:avLst/>
          </a:prstGeom>
          <a:noFill/>
        </p:spPr>
        <p:txBody>
          <a:bodyPr wrap="square" rtlCol="0">
            <a:spAutoFit/>
          </a:bodyPr>
          <a:lstStyle/>
          <a:p>
            <a:pPr defTabSz="685800">
              <a:defRPr/>
            </a:pPr>
            <a:r>
              <a:rPr lang="en-US" b="1" dirty="0">
                <a:solidFill>
                  <a:prstClr val="white"/>
                </a:solidFill>
                <a:latin typeface="Gotham Medium" pitchFamily="2" charset="0"/>
                <a:cs typeface="Gotham Medium" pitchFamily="2" charset="0"/>
              </a:rPr>
              <a:t>Section Header</a:t>
            </a:r>
          </a:p>
        </p:txBody>
      </p:sp>
      <p:pic>
        <p:nvPicPr>
          <p:cNvPr id="4" name="Picture 3"/>
          <p:cNvPicPr>
            <a:picLocks noChangeAspect="1"/>
          </p:cNvPicPr>
          <p:nvPr/>
        </p:nvPicPr>
        <p:blipFill>
          <a:blip r:embed="rId5"/>
          <a:stretch>
            <a:fillRect/>
          </a:stretch>
        </p:blipFill>
        <p:spPr>
          <a:xfrm>
            <a:off x="-30863" y="1743316"/>
            <a:ext cx="8920290" cy="3266834"/>
          </a:xfrm>
          <a:prstGeom prst="rect">
            <a:avLst/>
          </a:prstGeom>
        </p:spPr>
      </p:pic>
    </p:spTree>
    <p:extLst>
      <p:ext uri="{BB962C8B-B14F-4D97-AF65-F5344CB8AC3E}">
        <p14:creationId xmlns:p14="http://schemas.microsoft.com/office/powerpoint/2010/main" val="3832721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4EBB91F-401A-0742-9358-BFBBC2D755D0}"/>
              </a:ext>
            </a:extLst>
          </p:cNvPr>
          <p:cNvGrpSpPr/>
          <p:nvPr/>
        </p:nvGrpSpPr>
        <p:grpSpPr>
          <a:xfrm>
            <a:off x="0" y="869366"/>
            <a:ext cx="9144000" cy="5143502"/>
            <a:chOff x="0" y="-1"/>
            <a:chExt cx="12192000" cy="6858003"/>
          </a:xfrm>
        </p:grpSpPr>
        <p:sp>
          <p:nvSpPr>
            <p:cNvPr id="9" name="Rectangle 8">
              <a:extLst>
                <a:ext uri="{FF2B5EF4-FFF2-40B4-BE49-F238E27FC236}">
                  <a16:creationId xmlns:a16="http://schemas.microsoft.com/office/drawing/2014/main" id="{65E41381-E071-1A47-B37C-B7E199110CF6}"/>
                </a:ext>
              </a:extLst>
            </p:cNvPr>
            <p:cNvSpPr/>
            <p:nvPr/>
          </p:nvSpPr>
          <p:spPr>
            <a:xfrm rot="10800000">
              <a:off x="0" y="0"/>
              <a:ext cx="12192000" cy="1068999"/>
            </a:xfrm>
            <a:prstGeom prst="rect">
              <a:avLst/>
            </a:prstGeom>
            <a:solidFill>
              <a:srgbClr val="B0C0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CB2A27A0-5E21-6F4F-BE31-74BB5EDDBED2}"/>
                </a:ext>
              </a:extLst>
            </p:cNvPr>
            <p:cNvPicPr>
              <a:picLocks noChangeAspect="1"/>
            </p:cNvPicPr>
            <p:nvPr/>
          </p:nvPicPr>
          <p:blipFill rotWithShape="1">
            <a:blip r:embed="rId3"/>
            <a:srcRect l="22844" r="-2209" b="46734"/>
            <a:stretch/>
          </p:blipFill>
          <p:spPr>
            <a:xfrm rot="10800000">
              <a:off x="745330" y="-1"/>
              <a:ext cx="11446670" cy="4779172"/>
            </a:xfrm>
            <a:prstGeom prst="rect">
              <a:avLst/>
            </a:prstGeom>
          </p:spPr>
        </p:pic>
        <p:sp>
          <p:nvSpPr>
            <p:cNvPr id="13" name="Rectangle 12">
              <a:extLst>
                <a:ext uri="{FF2B5EF4-FFF2-40B4-BE49-F238E27FC236}">
                  <a16:creationId xmlns:a16="http://schemas.microsoft.com/office/drawing/2014/main" id="{1E8CAFDC-CB23-4A46-AB16-38770B619549}"/>
                </a:ext>
              </a:extLst>
            </p:cNvPr>
            <p:cNvSpPr/>
            <p:nvPr/>
          </p:nvSpPr>
          <p:spPr>
            <a:xfrm rot="10800000">
              <a:off x="0" y="635000"/>
              <a:ext cx="12192000" cy="6223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CFE7C126-2F49-BA43-9E22-6371B35381E5}"/>
              </a:ext>
            </a:extLst>
          </p:cNvPr>
          <p:cNvSpPr txBox="1"/>
          <p:nvPr/>
        </p:nvSpPr>
        <p:spPr>
          <a:xfrm>
            <a:off x="4043680" y="1326157"/>
            <a:ext cx="4891784" cy="4015758"/>
          </a:xfrm>
          <a:prstGeom prst="rect">
            <a:avLst/>
          </a:prstGeom>
          <a:noFill/>
        </p:spPr>
        <p:txBody>
          <a:bodyPr wrap="square" numCol="1" spcCol="457200" rtlCol="0">
            <a:noAutofit/>
          </a:bodyPr>
          <a:lstStyle/>
          <a:p>
            <a:pPr lvl="0" defTabSz="685800">
              <a:lnSpc>
                <a:spcPct val="114000"/>
              </a:lnSpc>
              <a:buSzPct val="100000"/>
            </a:pPr>
            <a:endParaRPr lang="en-US" sz="2000" dirty="0">
              <a:solidFill>
                <a:prstClr val="black"/>
              </a:solidFill>
              <a:cs typeface="Gotham Light" pitchFamily="2" charset="0"/>
            </a:endParaRPr>
          </a:p>
          <a:p>
            <a:pPr lvl="0" defTabSz="685800">
              <a:lnSpc>
                <a:spcPct val="114000"/>
              </a:lnSpc>
              <a:buSzPct val="100000"/>
            </a:pPr>
            <a:r>
              <a:rPr lang="en-US" sz="2000" dirty="0">
                <a:solidFill>
                  <a:prstClr val="black"/>
                </a:solidFill>
                <a:cs typeface="Gotham Light" pitchFamily="2" charset="0"/>
              </a:rPr>
              <a:t>World Renew has already released initial funds to meet initial emergency needs in earthquake response. The organization is making plans to provide additional immediate aid as our partners assess the losses of those who are the most vulnerable in this catastrophic disaster. Through long-term, local partners, World Renew has provided emergency assistance to displaced people in this area for more than a decade. </a:t>
            </a:r>
            <a:endParaRPr kumimoji="0" lang="en-US" sz="2000" b="0" i="0" u="none" strike="noStrike" kern="1200" cap="none" spc="0" normalizeH="0" baseline="0" noProof="0" dirty="0">
              <a:ln>
                <a:noFill/>
              </a:ln>
              <a:solidFill>
                <a:prstClr val="black"/>
              </a:solidFill>
              <a:effectLst/>
              <a:uLnTx/>
              <a:uFillTx/>
              <a:latin typeface="Calibri" panose="020F0502020204030204"/>
              <a:cs typeface="Gotham Light" pitchFamily="2" charset="0"/>
            </a:endParaRPr>
          </a:p>
        </p:txBody>
      </p:sp>
      <p:sp>
        <p:nvSpPr>
          <p:cNvPr id="16" name="Slide Number Placeholder 4">
            <a:extLst>
              <a:ext uri="{FF2B5EF4-FFF2-40B4-BE49-F238E27FC236}">
                <a16:creationId xmlns:a16="http://schemas.microsoft.com/office/drawing/2014/main" id="{43D5D2C8-817C-9C4C-AA83-CA7000E17FAC}"/>
              </a:ext>
            </a:extLst>
          </p:cNvPr>
          <p:cNvSpPr txBox="1">
            <a:spLocks/>
          </p:cNvSpPr>
          <p:nvPr/>
        </p:nvSpPr>
        <p:spPr>
          <a:xfrm>
            <a:off x="7992208" y="940136"/>
            <a:ext cx="999575" cy="273844"/>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9A26A0F2-88C3-C04E-B664-7B630CF6D9DD}" type="slidenum">
              <a:rPr kumimoji="0" lang="en-US" sz="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Slide_Forward">
            <a:hlinkClick r:id="" action="ppaction://hlinkshowjump?jump=nextslide"/>
            <a:extLst>
              <a:ext uri="{FF2B5EF4-FFF2-40B4-BE49-F238E27FC236}">
                <a16:creationId xmlns:a16="http://schemas.microsoft.com/office/drawing/2014/main" id="{57F82EF7-7810-F549-B9FB-3496A08A0ECF}"/>
              </a:ext>
            </a:extLst>
          </p:cNvPr>
          <p:cNvSpPr/>
          <p:nvPr/>
        </p:nvSpPr>
        <p:spPr>
          <a:xfrm rot="8100000">
            <a:off x="8951400" y="5755944"/>
            <a:ext cx="73475" cy="73475"/>
          </a:xfrm>
          <a:prstGeom prst="halfFrame">
            <a:avLst>
              <a:gd name="adj1" fmla="val 10567"/>
              <a:gd name="adj2" fmla="val 9997"/>
            </a:avLst>
          </a:prstGeom>
          <a:solidFill>
            <a:srgbClr val="421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Slide_Backward">
            <a:hlinkClick r:id="" action="ppaction://hlinkshowjump?jump=previousslide"/>
            <a:extLst>
              <a:ext uri="{FF2B5EF4-FFF2-40B4-BE49-F238E27FC236}">
                <a16:creationId xmlns:a16="http://schemas.microsoft.com/office/drawing/2014/main" id="{74328D62-9B23-0A46-992C-3554C2CE58BD}"/>
              </a:ext>
            </a:extLst>
          </p:cNvPr>
          <p:cNvSpPr/>
          <p:nvPr/>
        </p:nvSpPr>
        <p:spPr>
          <a:xfrm rot="18900000">
            <a:off x="128599" y="5755943"/>
            <a:ext cx="73475" cy="73475"/>
          </a:xfrm>
          <a:prstGeom prst="halfFrame">
            <a:avLst>
              <a:gd name="adj1" fmla="val 10567"/>
              <a:gd name="adj2" fmla="val 9997"/>
            </a:avLst>
          </a:prstGeom>
          <a:solidFill>
            <a:srgbClr val="421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356F8338-6440-904C-AB81-118271FC0294}"/>
              </a:ext>
            </a:extLst>
          </p:cNvPr>
          <p:cNvSpPr txBox="1"/>
          <p:nvPr/>
        </p:nvSpPr>
        <p:spPr>
          <a:xfrm>
            <a:off x="152218" y="920817"/>
            <a:ext cx="8887874"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otham Medium" pitchFamily="2" charset="0"/>
                <a:ea typeface="+mn-ea"/>
                <a:cs typeface="Gotham Medium" pitchFamily="2" charset="0"/>
              </a:rPr>
              <a:t>International Disaster Response (IDR): Turkey/Syria</a:t>
            </a:r>
          </a:p>
        </p:txBody>
      </p:sp>
      <p:pic>
        <p:nvPicPr>
          <p:cNvPr id="15" name="Picture 14">
            <a:extLst>
              <a:ext uri="{FF2B5EF4-FFF2-40B4-BE49-F238E27FC236}">
                <a16:creationId xmlns:a16="http://schemas.microsoft.com/office/drawing/2014/main" id="{01025A5E-E659-764C-83E8-742DCDB1F8AB}"/>
              </a:ext>
            </a:extLst>
          </p:cNvPr>
          <p:cNvPicPr>
            <a:picLocks noChangeAspect="1"/>
          </p:cNvPicPr>
          <p:nvPr/>
        </p:nvPicPr>
        <p:blipFill rotWithShape="1">
          <a:blip r:embed="rId4"/>
          <a:srcRect l="-1" r="-3886"/>
          <a:stretch/>
        </p:blipFill>
        <p:spPr>
          <a:xfrm>
            <a:off x="6947152" y="5510147"/>
            <a:ext cx="1988312" cy="502721"/>
          </a:xfrm>
          <a:prstGeom prst="rect">
            <a:avLst/>
          </a:prstGeom>
        </p:spPr>
      </p:pic>
      <p:sp>
        <p:nvSpPr>
          <p:cNvPr id="17" name="TextBox 16">
            <a:extLst>
              <a:ext uri="{FF2B5EF4-FFF2-40B4-BE49-F238E27FC236}">
                <a16:creationId xmlns:a16="http://schemas.microsoft.com/office/drawing/2014/main" id="{BC27EF2E-F4CF-3E4C-88F5-4501FEFF37E3}"/>
              </a:ext>
            </a:extLst>
          </p:cNvPr>
          <p:cNvSpPr txBox="1"/>
          <p:nvPr/>
        </p:nvSpPr>
        <p:spPr>
          <a:xfrm>
            <a:off x="243401" y="1289401"/>
            <a:ext cx="3931277"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otham Medium" pitchFamily="2" charset="0"/>
                <a:ea typeface="+mn-ea"/>
                <a:cs typeface="Gotham Medium" pitchFamily="2" charset="0"/>
              </a:rPr>
              <a:t>Section Header</a:t>
            </a:r>
          </a:p>
        </p:txBody>
      </p:sp>
      <p:pic>
        <p:nvPicPr>
          <p:cNvPr id="3" name="Picture 2"/>
          <p:cNvPicPr>
            <a:picLocks noChangeAspect="1"/>
          </p:cNvPicPr>
          <p:nvPr/>
        </p:nvPicPr>
        <p:blipFill>
          <a:blip r:embed="rId5"/>
          <a:stretch>
            <a:fillRect/>
          </a:stretch>
        </p:blipFill>
        <p:spPr>
          <a:xfrm>
            <a:off x="50517" y="1830432"/>
            <a:ext cx="3942647" cy="2844369"/>
          </a:xfrm>
          <a:prstGeom prst="rect">
            <a:avLst/>
          </a:prstGeom>
        </p:spPr>
      </p:pic>
    </p:spTree>
    <p:extLst>
      <p:ext uri="{BB962C8B-B14F-4D97-AF65-F5344CB8AC3E}">
        <p14:creationId xmlns:p14="http://schemas.microsoft.com/office/powerpoint/2010/main" val="22560828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b="1" dirty="0">
              <a:solidFill>
                <a:schemeClr val="bg1"/>
              </a:solidFill>
            </a:endParaRPr>
          </a:p>
        </p:txBody>
      </p:sp>
      <p:sp>
        <p:nvSpPr>
          <p:cNvPr id="3" name="Content Placeholder 2"/>
          <p:cNvSpPr>
            <a:spLocks noGrp="1"/>
          </p:cNvSpPr>
          <p:nvPr>
            <p:ph idx="1"/>
          </p:nvPr>
        </p:nvSpPr>
        <p:spPr/>
        <p:txBody>
          <a:bodyPr/>
          <a:lstStyle/>
          <a:p>
            <a:pPr marL="514350" indent="-514350">
              <a:buAutoNum type="arabicPeriod"/>
            </a:pPr>
            <a:r>
              <a:rPr lang="en-US" b="1" dirty="0">
                <a:solidFill>
                  <a:schemeClr val="bg1"/>
                </a:solidFill>
              </a:rPr>
              <a:t>How specifically shall we treat victims of disasters? </a:t>
            </a:r>
            <a:r>
              <a:rPr lang="en-US" b="1" i="1" dirty="0">
                <a:solidFill>
                  <a:schemeClr val="bg1"/>
                </a:solidFill>
              </a:rPr>
              <a:t>Globally and domestically.</a:t>
            </a:r>
          </a:p>
          <a:p>
            <a:pPr marL="514350" indent="-514350">
              <a:buAutoNum type="arabicPeriod"/>
            </a:pPr>
            <a:endParaRPr lang="en-US" b="1" dirty="0">
              <a:solidFill>
                <a:schemeClr val="bg1"/>
              </a:solidFill>
            </a:endParaRPr>
          </a:p>
          <a:p>
            <a:pPr marL="514350" indent="-514350">
              <a:buAutoNum type="arabicPeriod"/>
            </a:pPr>
            <a:r>
              <a:rPr lang="en-US" b="1" dirty="0">
                <a:solidFill>
                  <a:schemeClr val="bg1"/>
                </a:solidFill>
              </a:rPr>
              <a:t>How specifically shall we interact with victims of disasters? </a:t>
            </a:r>
            <a:r>
              <a:rPr lang="en-US" b="1" i="1" dirty="0">
                <a:solidFill>
                  <a:schemeClr val="bg1"/>
                </a:solidFill>
              </a:rPr>
              <a:t>Globally and domestically.</a:t>
            </a:r>
          </a:p>
          <a:p>
            <a:pPr marL="514350" indent="-514350">
              <a:buAutoNum type="arabicPeriod"/>
            </a:pPr>
            <a:endParaRPr lang="en-US" b="1" dirty="0">
              <a:solidFill>
                <a:schemeClr val="bg1"/>
              </a:solidFill>
            </a:endParaRPr>
          </a:p>
        </p:txBody>
      </p:sp>
    </p:spTree>
    <p:extLst>
      <p:ext uri="{BB962C8B-B14F-4D97-AF65-F5344CB8AC3E}">
        <p14:creationId xmlns:p14="http://schemas.microsoft.com/office/powerpoint/2010/main" val="4915318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81280"/>
            <a:ext cx="6172200" cy="802640"/>
          </a:xfrm>
        </p:spPr>
        <p:txBody>
          <a:bodyPr/>
          <a:lstStyle/>
          <a:p>
            <a:r>
              <a:rPr lang="en-US" b="1" dirty="0">
                <a:solidFill>
                  <a:schemeClr val="bg1"/>
                </a:solidFill>
              </a:rPr>
              <a:t>Core Humanitarian Standard</a:t>
            </a: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69896" y="883920"/>
            <a:ext cx="5227505" cy="5222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6786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rPr>
              <a:t>What </a:t>
            </a:r>
            <a:r>
              <a:rPr lang="en-US" b="1" dirty="0">
                <a:solidFill>
                  <a:srgbClr val="FF0000"/>
                </a:solidFill>
              </a:rPr>
              <a:t>World Renew </a:t>
            </a:r>
            <a:r>
              <a:rPr lang="en-US" b="1" dirty="0">
                <a:solidFill>
                  <a:schemeClr val="bg1"/>
                </a:solidFill>
              </a:rPr>
              <a:t>does:</a:t>
            </a:r>
          </a:p>
        </p:txBody>
      </p:sp>
      <p:sp>
        <p:nvSpPr>
          <p:cNvPr id="3" name="Content Placeholder 2"/>
          <p:cNvSpPr>
            <a:spLocks noGrp="1"/>
          </p:cNvSpPr>
          <p:nvPr>
            <p:ph idx="1"/>
          </p:nvPr>
        </p:nvSpPr>
        <p:spPr/>
        <p:txBody>
          <a:bodyPr/>
          <a:lstStyle/>
          <a:p>
            <a:pPr algn="ctr"/>
            <a:r>
              <a:rPr lang="en-US" b="1" dirty="0">
                <a:solidFill>
                  <a:schemeClr val="bg1"/>
                </a:solidFill>
              </a:rPr>
              <a:t>Domestic disaster response  </a:t>
            </a:r>
          </a:p>
          <a:p>
            <a:pPr algn="ctr"/>
            <a:r>
              <a:rPr lang="en-US" b="1" dirty="0">
                <a:solidFill>
                  <a:schemeClr val="bg1"/>
                </a:solidFill>
              </a:rPr>
              <a:t>International disaster response </a:t>
            </a:r>
          </a:p>
          <a:p>
            <a:pPr algn="ctr"/>
            <a:r>
              <a:rPr lang="en-US" b="1" dirty="0">
                <a:solidFill>
                  <a:schemeClr val="bg1"/>
                </a:solidFill>
              </a:rPr>
              <a:t>Rehabilitation</a:t>
            </a:r>
          </a:p>
          <a:p>
            <a:pPr algn="ctr"/>
            <a:r>
              <a:rPr lang="en-US" b="1" dirty="0">
                <a:solidFill>
                  <a:schemeClr val="bg1"/>
                </a:solidFill>
              </a:rPr>
              <a:t>Transformational community development</a:t>
            </a:r>
          </a:p>
          <a:p>
            <a:pPr algn="ctr"/>
            <a:r>
              <a:rPr lang="en-US" b="1" dirty="0">
                <a:solidFill>
                  <a:schemeClr val="bg1"/>
                </a:solidFill>
              </a:rPr>
              <a:t>Justice, including refugee sponsorship</a:t>
            </a:r>
          </a:p>
        </p:txBody>
      </p:sp>
    </p:spTree>
    <p:extLst>
      <p:ext uri="{BB962C8B-B14F-4D97-AF65-F5344CB8AC3E}">
        <p14:creationId xmlns:p14="http://schemas.microsoft.com/office/powerpoint/2010/main" val="24730976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983672"/>
          </a:xfrm>
        </p:spPr>
        <p:txBody>
          <a:bodyPr>
            <a:normAutofit fontScale="90000"/>
          </a:bodyPr>
          <a:lstStyle/>
          <a:p>
            <a:r>
              <a:rPr lang="en-US" b="1" dirty="0">
                <a:solidFill>
                  <a:schemeClr val="bg1"/>
                </a:solidFill>
              </a:rPr>
              <a:t>CHS: Nine Commitments </a:t>
            </a:r>
            <a:br>
              <a:rPr lang="en-US" b="1" dirty="0">
                <a:solidFill>
                  <a:schemeClr val="bg1"/>
                </a:solidFill>
              </a:rPr>
            </a:br>
            <a:r>
              <a:rPr lang="en-US" b="1" dirty="0">
                <a:solidFill>
                  <a:schemeClr val="bg1"/>
                </a:solidFill>
              </a:rPr>
              <a:t>Humanitarian response:</a:t>
            </a:r>
          </a:p>
        </p:txBody>
      </p:sp>
      <p:sp>
        <p:nvSpPr>
          <p:cNvPr id="3" name="Content Placeholder 2"/>
          <p:cNvSpPr>
            <a:spLocks noGrp="1"/>
          </p:cNvSpPr>
          <p:nvPr>
            <p:ph idx="1"/>
          </p:nvPr>
        </p:nvSpPr>
        <p:spPr>
          <a:xfrm>
            <a:off x="457200" y="554183"/>
            <a:ext cx="8229600" cy="5860472"/>
          </a:xfrm>
        </p:spPr>
        <p:txBody>
          <a:bodyPr>
            <a:normAutofit fontScale="70000" lnSpcReduction="20000"/>
          </a:bodyPr>
          <a:lstStyle/>
          <a:p>
            <a:pPr marL="0" indent="0">
              <a:buNone/>
            </a:pPr>
            <a:endParaRPr lang="en-US" sz="4500" b="1" dirty="0">
              <a:solidFill>
                <a:schemeClr val="bg1"/>
              </a:solidFill>
            </a:endParaRPr>
          </a:p>
          <a:p>
            <a:pPr marL="0" indent="0">
              <a:buNone/>
            </a:pPr>
            <a:r>
              <a:rPr lang="en-US" sz="4500" b="1" dirty="0">
                <a:solidFill>
                  <a:schemeClr val="bg1"/>
                </a:solidFill>
              </a:rPr>
              <a:t>1. is appropriate and relevant to the needs of the communities and the people.</a:t>
            </a:r>
          </a:p>
          <a:p>
            <a:pPr marL="0" indent="0">
              <a:buNone/>
            </a:pPr>
            <a:r>
              <a:rPr lang="en-US" sz="4500" b="1" dirty="0">
                <a:solidFill>
                  <a:schemeClr val="bg1"/>
                </a:solidFill>
              </a:rPr>
              <a:t>2. is effective and timely; communities and people receive assistance at the right time.</a:t>
            </a:r>
          </a:p>
          <a:p>
            <a:pPr marL="0" indent="0">
              <a:buNone/>
            </a:pPr>
            <a:r>
              <a:rPr lang="en-US" sz="4500" b="1" dirty="0">
                <a:solidFill>
                  <a:schemeClr val="bg1"/>
                </a:solidFill>
              </a:rPr>
              <a:t>3. strengthens local capacities and avoids negative effects; communities and people affected by crisis are more prepared, resilient and less at risk as a result of the humanitarian action.</a:t>
            </a:r>
          </a:p>
          <a:p>
            <a:pPr marL="0" indent="0">
              <a:buNone/>
            </a:pPr>
            <a:r>
              <a:rPr lang="en-US" sz="4500" b="1" dirty="0">
                <a:solidFill>
                  <a:schemeClr val="bg1"/>
                </a:solidFill>
              </a:rPr>
              <a:t>4. is based on communication, participation and feedback; communities and people have access to information, and participate in decisions that affect them.</a:t>
            </a:r>
          </a:p>
          <a:p>
            <a:pPr marL="0" indent="0">
              <a:buNone/>
            </a:pPr>
            <a:endParaRPr lang="en-US" sz="4500" b="1" dirty="0">
              <a:solidFill>
                <a:schemeClr val="bg1"/>
              </a:solidFill>
            </a:endParaRPr>
          </a:p>
          <a:p>
            <a:pPr marL="0" indent="0">
              <a:buNone/>
            </a:pPr>
            <a:endParaRPr lang="en-US" sz="4500" b="1" dirty="0">
              <a:solidFill>
                <a:schemeClr val="bg1"/>
              </a:solidFill>
            </a:endParaRPr>
          </a:p>
          <a:p>
            <a:endParaRPr lang="en-US" dirty="0"/>
          </a:p>
        </p:txBody>
      </p:sp>
    </p:spTree>
    <p:extLst>
      <p:ext uri="{BB962C8B-B14F-4D97-AF65-F5344CB8AC3E}">
        <p14:creationId xmlns:p14="http://schemas.microsoft.com/office/powerpoint/2010/main" val="8208333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45127"/>
          </a:xfrm>
        </p:spPr>
        <p:txBody>
          <a:bodyPr/>
          <a:lstStyle/>
          <a:p>
            <a:r>
              <a:rPr lang="en-US" b="1" dirty="0">
                <a:solidFill>
                  <a:schemeClr val="bg1"/>
                </a:solidFill>
              </a:rPr>
              <a:t>CHS: Nine Commitments </a:t>
            </a:r>
          </a:p>
        </p:txBody>
      </p:sp>
      <p:sp>
        <p:nvSpPr>
          <p:cNvPr id="3" name="Content Placeholder 2"/>
          <p:cNvSpPr>
            <a:spLocks noGrp="1"/>
          </p:cNvSpPr>
          <p:nvPr>
            <p:ph idx="1"/>
          </p:nvPr>
        </p:nvSpPr>
        <p:spPr>
          <a:xfrm>
            <a:off x="457200" y="845127"/>
            <a:ext cx="8229600" cy="5069445"/>
          </a:xfrm>
        </p:spPr>
        <p:txBody>
          <a:bodyPr>
            <a:normAutofit/>
          </a:bodyPr>
          <a:lstStyle/>
          <a:p>
            <a:pPr marL="0" indent="0">
              <a:buNone/>
            </a:pPr>
            <a:r>
              <a:rPr lang="en-US" b="1" dirty="0">
                <a:solidFill>
                  <a:schemeClr val="bg1"/>
                </a:solidFill>
              </a:rPr>
              <a:t>5. Complaints are welcomed and addressed.</a:t>
            </a:r>
          </a:p>
          <a:p>
            <a:pPr marL="0" indent="0">
              <a:buNone/>
            </a:pPr>
            <a:r>
              <a:rPr lang="en-US" b="1" dirty="0">
                <a:solidFill>
                  <a:schemeClr val="bg1"/>
                </a:solidFill>
              </a:rPr>
              <a:t>6. Humanitarian Response is coordinated with other organizations, and complementary.</a:t>
            </a:r>
          </a:p>
          <a:p>
            <a:pPr marL="0" indent="0">
              <a:buNone/>
            </a:pPr>
            <a:r>
              <a:rPr lang="en-US" b="1" dirty="0">
                <a:solidFill>
                  <a:schemeClr val="bg1"/>
                </a:solidFill>
              </a:rPr>
              <a:t>7. Humanitarian organizations and agencies continuously learn and improve.</a:t>
            </a:r>
          </a:p>
          <a:p>
            <a:pPr marL="0" indent="0">
              <a:buNone/>
            </a:pPr>
            <a:r>
              <a:rPr lang="en-US" b="1" dirty="0">
                <a:solidFill>
                  <a:schemeClr val="bg1"/>
                </a:solidFill>
              </a:rPr>
              <a:t>8. Staff are supported to do their job effectively and are treated fairly and equitably. </a:t>
            </a:r>
          </a:p>
          <a:p>
            <a:pPr marL="0" indent="0">
              <a:buNone/>
            </a:pPr>
            <a:r>
              <a:rPr lang="en-US" b="1" dirty="0">
                <a:solidFill>
                  <a:schemeClr val="bg1"/>
                </a:solidFill>
              </a:rPr>
              <a:t>9. Resources are managed and used responsibly for their intended purpose</a:t>
            </a:r>
          </a:p>
          <a:p>
            <a:pPr marL="0" indent="0">
              <a:buNone/>
            </a:pPr>
            <a:endParaRPr lang="en-US" b="1" dirty="0">
              <a:solidFill>
                <a:schemeClr val="bg1"/>
              </a:solidFill>
            </a:endParaRPr>
          </a:p>
          <a:p>
            <a:pPr marL="0" indent="0">
              <a:buNone/>
            </a:pPr>
            <a:endParaRPr lang="en-US" b="1" dirty="0">
              <a:solidFill>
                <a:schemeClr val="bg1"/>
              </a:solidFill>
            </a:endParaRPr>
          </a:p>
          <a:p>
            <a:pPr marL="0" indent="0">
              <a:buNone/>
            </a:pPr>
            <a:endParaRPr lang="en-US" b="1" dirty="0">
              <a:solidFill>
                <a:schemeClr val="bg1"/>
              </a:solidFill>
            </a:endParaRPr>
          </a:p>
          <a:p>
            <a:endParaRPr lang="en-US" dirty="0"/>
          </a:p>
        </p:txBody>
      </p:sp>
    </p:spTree>
    <p:extLst>
      <p:ext uri="{BB962C8B-B14F-4D97-AF65-F5344CB8AC3E}">
        <p14:creationId xmlns:p14="http://schemas.microsoft.com/office/powerpoint/2010/main" val="42481336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5599"/>
            <a:ext cx="8229600" cy="904241"/>
          </a:xfrm>
        </p:spPr>
        <p:txBody>
          <a:bodyPr>
            <a:normAutofit fontScale="90000"/>
          </a:bodyPr>
          <a:lstStyle/>
          <a:p>
            <a:r>
              <a:rPr lang="en-US" b="1" dirty="0">
                <a:solidFill>
                  <a:schemeClr val="bg1"/>
                </a:solidFill>
              </a:rPr>
              <a:t>The Refugee Program by Dec. 31/22:</a:t>
            </a:r>
            <a:br>
              <a:rPr lang="en-US" b="1" dirty="0">
                <a:solidFill>
                  <a:srgbClr val="FF0000"/>
                </a:solidFill>
              </a:rPr>
            </a:br>
            <a:endParaRPr lang="en-US" b="1" dirty="0">
              <a:solidFill>
                <a:srgbClr val="FF0000"/>
              </a:solidFill>
            </a:endParaRPr>
          </a:p>
        </p:txBody>
      </p:sp>
      <p:sp>
        <p:nvSpPr>
          <p:cNvPr id="4" name="Content Placeholder 3"/>
          <p:cNvSpPr>
            <a:spLocks noGrp="1"/>
          </p:cNvSpPr>
          <p:nvPr>
            <p:ph idx="1"/>
          </p:nvPr>
        </p:nvSpPr>
        <p:spPr>
          <a:xfrm>
            <a:off x="3251200" y="995680"/>
            <a:ext cx="5730240" cy="5212080"/>
          </a:xfrm>
        </p:spPr>
        <p:txBody>
          <a:bodyPr>
            <a:normAutofit fontScale="70000" lnSpcReduction="20000"/>
          </a:bodyPr>
          <a:lstStyle/>
          <a:p>
            <a:pPr marL="0" indent="0">
              <a:buNone/>
            </a:pPr>
            <a:r>
              <a:rPr lang="en-US" b="1" dirty="0">
                <a:solidFill>
                  <a:schemeClr val="bg1"/>
                </a:solidFill>
              </a:rPr>
              <a:t>-July/22, we received our annual allocation of 175 persons, + 20 persons for the Operation Afghan Safety (OAS)</a:t>
            </a:r>
          </a:p>
          <a:p>
            <a:pPr marL="0" indent="0">
              <a:buNone/>
            </a:pPr>
            <a:r>
              <a:rPr lang="en-US" b="1" dirty="0">
                <a:solidFill>
                  <a:schemeClr val="bg1"/>
                </a:solidFill>
              </a:rPr>
              <a:t>-last year: 193 refugees arrived and were resettled.</a:t>
            </a:r>
          </a:p>
          <a:p>
            <a:pPr marL="0" indent="0">
              <a:buNone/>
            </a:pPr>
            <a:r>
              <a:rPr lang="en-US" b="1" dirty="0">
                <a:solidFill>
                  <a:schemeClr val="bg1"/>
                </a:solidFill>
              </a:rPr>
              <a:t>-we submitted applications for 44 persons under </a:t>
            </a:r>
            <a:r>
              <a:rPr lang="en-US" b="1" i="1" dirty="0">
                <a:solidFill>
                  <a:schemeClr val="bg1"/>
                </a:solidFill>
              </a:rPr>
              <a:t>Operation Afghan Safety</a:t>
            </a:r>
            <a:r>
              <a:rPr lang="en-US" b="1" dirty="0">
                <a:solidFill>
                  <a:schemeClr val="bg1"/>
                </a:solidFill>
              </a:rPr>
              <a:t>.	</a:t>
            </a:r>
          </a:p>
          <a:p>
            <a:pPr marL="0" indent="0">
              <a:buNone/>
            </a:pPr>
            <a:r>
              <a:rPr lang="en-US" b="1" dirty="0">
                <a:solidFill>
                  <a:schemeClr val="bg1"/>
                </a:solidFill>
              </a:rPr>
              <a:t>-currently: 16 sponsoring groups are working on applications for 73 refugees.</a:t>
            </a:r>
          </a:p>
          <a:p>
            <a:pPr marL="0" indent="0">
              <a:buNone/>
            </a:pPr>
            <a:r>
              <a:rPr lang="en-US" b="1" dirty="0">
                <a:solidFill>
                  <a:schemeClr val="bg1"/>
                </a:solidFill>
              </a:rPr>
              <a:t>-73 churches across Canada sponsored and resettled refugees in 2022.</a:t>
            </a:r>
          </a:p>
          <a:p>
            <a:pPr marL="0" indent="0">
              <a:buNone/>
            </a:pPr>
            <a:r>
              <a:rPr lang="en-US" b="1" dirty="0">
                <a:solidFill>
                  <a:schemeClr val="bg1"/>
                </a:solidFill>
              </a:rPr>
              <a:t>-87 groups waiting for 358 refuges to arrive.</a:t>
            </a:r>
          </a:p>
          <a:p>
            <a:pPr marL="0" indent="0">
              <a:buNone/>
            </a:pPr>
            <a:endParaRPr lang="en-US" b="1" dirty="0">
              <a:solidFill>
                <a:schemeClr val="bg1"/>
              </a:solidFill>
            </a:endParaRPr>
          </a:p>
          <a:p>
            <a:pPr marL="0" indent="0">
              <a:buNone/>
            </a:pPr>
            <a:r>
              <a:rPr lang="en-US" sz="4000" b="1" dirty="0">
                <a:solidFill>
                  <a:srgbClr val="FF0000"/>
                </a:solidFill>
              </a:rPr>
              <a:t>SINCE 1979: +11,000 REFUGEES</a:t>
            </a:r>
          </a:p>
          <a:p>
            <a:endParaRPr lang="en-US" dirty="0"/>
          </a:p>
        </p:txBody>
      </p:sp>
      <p:pic>
        <p:nvPicPr>
          <p:cNvPr id="3" name="Picture 2"/>
          <p:cNvPicPr>
            <a:picLocks noChangeAspect="1"/>
          </p:cNvPicPr>
          <p:nvPr/>
        </p:nvPicPr>
        <p:blipFill>
          <a:blip r:embed="rId3"/>
          <a:stretch>
            <a:fillRect/>
          </a:stretch>
        </p:blipFill>
        <p:spPr>
          <a:xfrm>
            <a:off x="0" y="2458720"/>
            <a:ext cx="3120626" cy="2353166"/>
          </a:xfrm>
          <a:prstGeom prst="rect">
            <a:avLst/>
          </a:prstGeom>
        </p:spPr>
      </p:pic>
    </p:spTree>
    <p:extLst>
      <p:ext uri="{BB962C8B-B14F-4D97-AF65-F5344CB8AC3E}">
        <p14:creationId xmlns:p14="http://schemas.microsoft.com/office/powerpoint/2010/main" val="660307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5"/>
          <p:cNvSpPr txBox="1">
            <a:spLocks noGrp="1"/>
          </p:cNvSpPr>
          <p:nvPr>
            <p:ph type="title"/>
          </p:nvPr>
        </p:nvSpPr>
        <p:spPr>
          <a:xfrm>
            <a:off x="457200" y="659259"/>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lt1"/>
              </a:buClr>
              <a:buSzPts val="4400"/>
              <a:buFont typeface="Calibri"/>
              <a:buNone/>
            </a:pPr>
            <a:r>
              <a:rPr lang="en-US" b="1" dirty="0">
                <a:solidFill>
                  <a:srgbClr val="FF0000"/>
                </a:solidFill>
              </a:rPr>
              <a:t>Key to World Renew </a:t>
            </a:r>
            <a:r>
              <a:rPr lang="en-US" b="1" u="sng" dirty="0">
                <a:solidFill>
                  <a:srgbClr val="FF0000"/>
                </a:solidFill>
              </a:rPr>
              <a:t>(and DMC)</a:t>
            </a:r>
            <a:r>
              <a:rPr lang="en-US" b="1" dirty="0">
                <a:solidFill>
                  <a:srgbClr val="FF0000"/>
                </a:solidFill>
              </a:rPr>
              <a:t>:</a:t>
            </a:r>
            <a:r>
              <a:rPr lang="en-US" b="1" u="sng" dirty="0">
                <a:solidFill>
                  <a:srgbClr val="FF0000"/>
                </a:solidFill>
              </a:rPr>
              <a:t> </a:t>
            </a:r>
            <a:r>
              <a:rPr lang="en-US" b="1" dirty="0">
                <a:solidFill>
                  <a:srgbClr val="FF0000"/>
                </a:solidFill>
              </a:rPr>
              <a:t>A.B.C.D…</a:t>
            </a:r>
            <a:endParaRPr b="1" dirty="0">
              <a:solidFill>
                <a:srgbClr val="FF0000"/>
              </a:solidFill>
            </a:endParaRPr>
          </a:p>
        </p:txBody>
      </p:sp>
      <p:sp>
        <p:nvSpPr>
          <p:cNvPr id="109" name="Google Shape;109;p5"/>
          <p:cNvSpPr txBox="1">
            <a:spLocks noGrp="1"/>
          </p:cNvSpPr>
          <p:nvPr>
            <p:ph type="body" idx="1"/>
          </p:nvPr>
        </p:nvSpPr>
        <p:spPr>
          <a:xfrm>
            <a:off x="457200" y="1984822"/>
            <a:ext cx="8229600" cy="392975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lt1"/>
              </a:buClr>
              <a:buSzPts val="3200"/>
              <a:buNone/>
            </a:pPr>
            <a:r>
              <a:rPr lang="en-US" sz="3600" b="1" dirty="0">
                <a:solidFill>
                  <a:schemeClr val="lt1"/>
                </a:solidFill>
              </a:rPr>
              <a:t>Asset-Based Community Development:</a:t>
            </a:r>
            <a:endParaRPr sz="3600" dirty="0"/>
          </a:p>
          <a:p>
            <a:pPr marL="342900" lvl="0" indent="-342900" algn="ctr" rtl="0">
              <a:spcBef>
                <a:spcPts val="640"/>
              </a:spcBef>
              <a:spcAft>
                <a:spcPts val="0"/>
              </a:spcAft>
              <a:buClr>
                <a:schemeClr val="lt1"/>
              </a:buClr>
              <a:buSzPts val="3200"/>
              <a:buChar char="•"/>
            </a:pPr>
            <a:r>
              <a:rPr lang="en-US" b="1" dirty="0">
                <a:solidFill>
                  <a:schemeClr val="lt1"/>
                </a:solidFill>
              </a:rPr>
              <a:t>Discovering Strengths</a:t>
            </a:r>
            <a:endParaRPr dirty="0"/>
          </a:p>
          <a:p>
            <a:pPr marL="342900" lvl="0" indent="-342900" algn="ctr" rtl="0">
              <a:spcBef>
                <a:spcPts val="640"/>
              </a:spcBef>
              <a:spcAft>
                <a:spcPts val="0"/>
              </a:spcAft>
              <a:buClr>
                <a:schemeClr val="lt1"/>
              </a:buClr>
              <a:buSzPts val="3200"/>
              <a:buChar char="•"/>
            </a:pPr>
            <a:r>
              <a:rPr lang="en-US" b="1" dirty="0">
                <a:solidFill>
                  <a:schemeClr val="lt1"/>
                </a:solidFill>
              </a:rPr>
              <a:t>Organizing &amp; Mapping</a:t>
            </a:r>
            <a:endParaRPr dirty="0"/>
          </a:p>
          <a:p>
            <a:pPr marL="342900" lvl="0" indent="-342900" algn="ctr" rtl="0">
              <a:spcBef>
                <a:spcPts val="640"/>
              </a:spcBef>
              <a:spcAft>
                <a:spcPts val="0"/>
              </a:spcAft>
              <a:buClr>
                <a:schemeClr val="lt1"/>
              </a:buClr>
              <a:buSzPts val="3200"/>
              <a:buChar char="•"/>
            </a:pPr>
            <a:r>
              <a:rPr lang="en-US" b="1" dirty="0">
                <a:solidFill>
                  <a:schemeClr val="lt1"/>
                </a:solidFill>
              </a:rPr>
              <a:t>Mobilizing</a:t>
            </a:r>
            <a:endParaRPr dirty="0"/>
          </a:p>
          <a:p>
            <a:pPr marL="342900" lvl="0" indent="-342900" algn="ctr" rtl="0">
              <a:spcBef>
                <a:spcPts val="640"/>
              </a:spcBef>
              <a:spcAft>
                <a:spcPts val="0"/>
              </a:spcAft>
              <a:buClr>
                <a:schemeClr val="lt1"/>
              </a:buClr>
              <a:buSzPts val="3200"/>
              <a:buChar char="•"/>
            </a:pPr>
            <a:r>
              <a:rPr lang="en-US" b="1" dirty="0">
                <a:solidFill>
                  <a:schemeClr val="lt1"/>
                </a:solidFill>
              </a:rPr>
              <a:t>Community-driven initiatives</a:t>
            </a:r>
            <a:endParaRPr dirty="0"/>
          </a:p>
          <a:p>
            <a:pPr marL="342900" lvl="0" indent="-342900" algn="ctr" rtl="0">
              <a:spcBef>
                <a:spcPts val="640"/>
              </a:spcBef>
              <a:spcAft>
                <a:spcPts val="0"/>
              </a:spcAft>
              <a:buClr>
                <a:schemeClr val="lt1"/>
              </a:buClr>
              <a:buSzPts val="3200"/>
              <a:buChar char="•"/>
            </a:pPr>
            <a:r>
              <a:rPr lang="en-US" b="1" dirty="0">
                <a:solidFill>
                  <a:schemeClr val="lt1"/>
                </a:solidFill>
              </a:rPr>
              <a:t>Sustaining the process</a:t>
            </a:r>
            <a:endParaRPr dirty="0"/>
          </a:p>
        </p:txBody>
      </p:sp>
    </p:spTree>
    <p:extLst>
      <p:ext uri="{BB962C8B-B14F-4D97-AF65-F5344CB8AC3E}">
        <p14:creationId xmlns:p14="http://schemas.microsoft.com/office/powerpoint/2010/main" val="24473327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Shape 186"/>
          <p:cNvSpPr/>
          <p:nvPr/>
        </p:nvSpPr>
        <p:spPr>
          <a:xfrm>
            <a:off x="-115651" y="23582"/>
            <a:ext cx="9397999" cy="7103533"/>
          </a:xfrm>
          <a:prstGeom prst="rect">
            <a:avLst/>
          </a:prstGeom>
          <a:solidFill>
            <a:srgbClr val="321138"/>
          </a:solidFill>
          <a:ln w="9525" cap="flat" cmpd="sng">
            <a:solidFill>
              <a:srgbClr val="4A7DBA"/>
            </a:solidFill>
            <a:prstDash val="solid"/>
            <a:round/>
            <a:headEnd type="none" w="med" len="med"/>
            <a:tailEnd type="none" w="med" len="med"/>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21138"/>
              </a:solidFill>
              <a:effectLst/>
              <a:uLnTx/>
              <a:uFillTx/>
              <a:latin typeface="Calibri"/>
              <a:ea typeface="Calibri"/>
              <a:cs typeface="Calibri"/>
              <a:sym typeface="Calibri"/>
            </a:endParaRPr>
          </a:p>
        </p:txBody>
      </p:sp>
      <p:pic>
        <p:nvPicPr>
          <p:cNvPr id="187" name="Shape 187"/>
          <p:cNvPicPr preferRelativeResize="0"/>
          <p:nvPr/>
        </p:nvPicPr>
        <p:blipFill rotWithShape="1">
          <a:blip r:embed="rId3">
            <a:alphaModFix/>
          </a:blip>
          <a:srcRect/>
          <a:stretch/>
        </p:blipFill>
        <p:spPr>
          <a:xfrm>
            <a:off x="5012266" y="6057903"/>
            <a:ext cx="3505200" cy="628457"/>
          </a:xfrm>
          <a:prstGeom prst="rect">
            <a:avLst/>
          </a:prstGeom>
          <a:noFill/>
          <a:ln>
            <a:noFill/>
          </a:ln>
        </p:spPr>
      </p:pic>
      <p:pic>
        <p:nvPicPr>
          <p:cNvPr id="188" name="Shape 188"/>
          <p:cNvPicPr preferRelativeResize="0"/>
          <p:nvPr/>
        </p:nvPicPr>
        <p:blipFill rotWithShape="1">
          <a:blip r:embed="rId4">
            <a:alphaModFix/>
          </a:blip>
          <a:srcRect/>
          <a:stretch/>
        </p:blipFill>
        <p:spPr>
          <a:xfrm>
            <a:off x="362122" y="5844271"/>
            <a:ext cx="8400876" cy="200702"/>
          </a:xfrm>
          <a:prstGeom prst="rect">
            <a:avLst/>
          </a:prstGeom>
          <a:noFill/>
          <a:ln>
            <a:noFill/>
          </a:ln>
        </p:spPr>
      </p:pic>
      <p:sp>
        <p:nvSpPr>
          <p:cNvPr id="189" name="Shape 189"/>
          <p:cNvSpPr txBox="1">
            <a:spLocks noGrp="1"/>
          </p:cNvSpPr>
          <p:nvPr>
            <p:ph type="ctrTitle"/>
          </p:nvPr>
        </p:nvSpPr>
        <p:spPr>
          <a:xfrm>
            <a:off x="375092" y="1447800"/>
            <a:ext cx="8629476" cy="914399"/>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Calibri"/>
              <a:buNone/>
            </a:pPr>
            <a:br>
              <a:rPr lang="en-US" sz="3959" b="0" i="0" u="none" strike="noStrike" cap="none">
                <a:solidFill>
                  <a:schemeClr val="lt1"/>
                </a:solidFill>
                <a:latin typeface="Calibri"/>
                <a:ea typeface="Calibri"/>
                <a:cs typeface="Calibri"/>
                <a:sym typeface="Calibri"/>
              </a:rPr>
            </a:br>
            <a:br>
              <a:rPr lang="en-US" sz="3959" b="0" i="0" u="none" strike="noStrike" cap="none">
                <a:solidFill>
                  <a:schemeClr val="lt1"/>
                </a:solidFill>
                <a:latin typeface="Calibri"/>
                <a:ea typeface="Calibri"/>
                <a:cs typeface="Calibri"/>
                <a:sym typeface="Calibri"/>
              </a:rPr>
            </a:br>
            <a:endParaRPr lang="en-US" sz="3959" b="0" i="0" u="none" strike="noStrike" cap="none">
              <a:solidFill>
                <a:schemeClr val="lt1"/>
              </a:solidFill>
              <a:latin typeface="Calibri"/>
              <a:ea typeface="Calibri"/>
              <a:cs typeface="Calibri"/>
              <a:sym typeface="Calibri"/>
            </a:endParaRPr>
          </a:p>
        </p:txBody>
      </p:sp>
      <p:sp>
        <p:nvSpPr>
          <p:cNvPr id="190" name="Shape 190"/>
          <p:cNvSpPr txBox="1">
            <a:spLocks noGrp="1"/>
          </p:cNvSpPr>
          <p:nvPr>
            <p:ph type="subTitle" idx="1"/>
          </p:nvPr>
        </p:nvSpPr>
        <p:spPr>
          <a:xfrm>
            <a:off x="152400" y="1219201"/>
            <a:ext cx="8839199" cy="4612140"/>
          </a:xfrm>
          <a:prstGeom prst="rect">
            <a:avLst/>
          </a:prstGeom>
          <a:noFill/>
          <a:ln>
            <a:noFill/>
          </a:ln>
        </p:spPr>
        <p:txBody>
          <a:bodyPr lIns="91425" tIns="45700" rIns="91425" bIns="45700" anchor="t" anchorCtr="0">
            <a:noAutofit/>
          </a:bodyPr>
          <a:lstStyle/>
          <a:p>
            <a:pPr marL="1097280" marR="0" lvl="0" indent="-462280" algn="l" rtl="0">
              <a:lnSpc>
                <a:spcPct val="70000"/>
              </a:lnSpc>
              <a:spcBef>
                <a:spcPts val="0"/>
              </a:spcBef>
              <a:spcAft>
                <a:spcPts val="0"/>
              </a:spcAft>
              <a:buClr>
                <a:schemeClr val="lt1"/>
              </a:buClr>
              <a:buSzPct val="100740"/>
              <a:buFont typeface="Arial"/>
              <a:buChar char="•"/>
            </a:pPr>
            <a:r>
              <a:rPr lang="en-US" sz="2720" b="0" i="0" u="none" strike="noStrike" cap="none" dirty="0">
                <a:solidFill>
                  <a:schemeClr val="lt1"/>
                </a:solidFill>
                <a:latin typeface="Calibri"/>
                <a:ea typeface="Calibri"/>
                <a:cs typeface="Calibri"/>
                <a:sym typeface="Calibri"/>
              </a:rPr>
              <a:t>Community adopts view of outside world and develops </a:t>
            </a:r>
            <a:r>
              <a:rPr lang="en-US" sz="2720" b="1" i="0" u="none" strike="noStrike" cap="none" dirty="0">
                <a:solidFill>
                  <a:schemeClr val="lt1"/>
                </a:solidFill>
                <a:latin typeface="Calibri"/>
                <a:ea typeface="Calibri"/>
                <a:cs typeface="Calibri"/>
                <a:sym typeface="Calibri"/>
              </a:rPr>
              <a:t>poor self-image</a:t>
            </a:r>
            <a:r>
              <a:rPr lang="en-US" sz="2720" b="0" i="0" u="none" strike="noStrike" cap="none" dirty="0">
                <a:solidFill>
                  <a:schemeClr val="lt1"/>
                </a:solidFill>
                <a:latin typeface="Calibri"/>
                <a:ea typeface="Calibri"/>
                <a:cs typeface="Calibri"/>
                <a:sym typeface="Calibri"/>
              </a:rPr>
              <a:t>: </a:t>
            </a:r>
            <a:r>
              <a:rPr lang="en-US" sz="2720" b="0" i="0" u="none" strike="noStrike" cap="none" dirty="0">
                <a:solidFill>
                  <a:srgbClr val="FF0000"/>
                </a:solidFill>
                <a:latin typeface="Calibri"/>
                <a:ea typeface="Calibri"/>
                <a:cs typeface="Calibri"/>
                <a:sym typeface="Calibri"/>
              </a:rPr>
              <a:t>“We are </a:t>
            </a:r>
            <a:r>
              <a:rPr lang="en-US" sz="2720" b="1" i="0" u="none" strike="noStrike" cap="none" dirty="0">
                <a:solidFill>
                  <a:srgbClr val="FF0000"/>
                </a:solidFill>
                <a:latin typeface="Calibri"/>
                <a:ea typeface="Calibri"/>
                <a:cs typeface="Calibri"/>
                <a:sym typeface="Calibri"/>
              </a:rPr>
              <a:t>deficient</a:t>
            </a:r>
            <a:r>
              <a:rPr lang="en-US" sz="2720" b="0" i="0" u="none" strike="noStrike" cap="none" dirty="0">
                <a:solidFill>
                  <a:srgbClr val="FF0000"/>
                </a:solidFill>
                <a:latin typeface="Calibri"/>
                <a:ea typeface="Calibri"/>
                <a:cs typeface="Calibri"/>
                <a:sym typeface="Calibri"/>
              </a:rPr>
              <a:t>; our community is deficient.”</a:t>
            </a:r>
          </a:p>
          <a:p>
            <a:pPr marL="1097280" marR="0" lvl="0" indent="-462280" algn="l" rtl="0">
              <a:lnSpc>
                <a:spcPct val="70000"/>
              </a:lnSpc>
              <a:spcBef>
                <a:spcPts val="1800"/>
              </a:spcBef>
              <a:spcAft>
                <a:spcPts val="0"/>
              </a:spcAft>
              <a:buClr>
                <a:schemeClr val="lt1"/>
              </a:buClr>
              <a:buSzPct val="100740"/>
              <a:buFont typeface="Arial"/>
              <a:buChar char="•"/>
            </a:pPr>
            <a:r>
              <a:rPr lang="en-US" sz="2720" b="0" i="0" u="none" strike="noStrike" cap="none" dirty="0">
                <a:solidFill>
                  <a:schemeClr val="lt1"/>
                </a:solidFill>
                <a:latin typeface="Calibri"/>
                <a:ea typeface="Calibri"/>
                <a:cs typeface="Calibri"/>
                <a:sym typeface="Calibri"/>
              </a:rPr>
              <a:t>Deficient people are unable to enter into positive, productive relationships, and are </a:t>
            </a:r>
            <a:r>
              <a:rPr lang="en-US" sz="2720" b="1" i="0" u="none" strike="noStrike" cap="none" dirty="0">
                <a:solidFill>
                  <a:srgbClr val="FF0000"/>
                </a:solidFill>
                <a:latin typeface="Calibri"/>
                <a:ea typeface="Calibri"/>
                <a:cs typeface="Calibri"/>
                <a:sym typeface="Calibri"/>
              </a:rPr>
              <a:t>unable to contribute</a:t>
            </a:r>
            <a:r>
              <a:rPr lang="en-US" sz="2720" b="0" i="0" u="none" strike="noStrike" cap="none" dirty="0">
                <a:solidFill>
                  <a:srgbClr val="FF0000"/>
                </a:solidFill>
                <a:latin typeface="Calibri"/>
                <a:ea typeface="Calibri"/>
                <a:cs typeface="Calibri"/>
                <a:sym typeface="Calibri"/>
              </a:rPr>
              <a:t>.</a:t>
            </a:r>
          </a:p>
          <a:p>
            <a:pPr marL="1097280" marR="0" lvl="0" indent="-462280" algn="l" rtl="0">
              <a:lnSpc>
                <a:spcPct val="70000"/>
              </a:lnSpc>
              <a:spcBef>
                <a:spcPts val="1800"/>
              </a:spcBef>
              <a:spcAft>
                <a:spcPts val="0"/>
              </a:spcAft>
              <a:buClr>
                <a:schemeClr val="lt1"/>
              </a:buClr>
              <a:buSzPct val="100740"/>
              <a:buFont typeface="Arial"/>
              <a:buChar char="•"/>
            </a:pPr>
            <a:r>
              <a:rPr lang="en-US" sz="2720" b="0" i="0" u="none" strike="noStrike" cap="none" dirty="0">
                <a:solidFill>
                  <a:schemeClr val="lt1"/>
                </a:solidFill>
                <a:latin typeface="Calibri"/>
                <a:ea typeface="Calibri"/>
                <a:cs typeface="Calibri"/>
                <a:sym typeface="Calibri"/>
              </a:rPr>
              <a:t>Most money comes into the community for programs and professional helpers, </a:t>
            </a:r>
            <a:r>
              <a:rPr lang="en-US" sz="2720" b="1" i="0" u="none" strike="noStrike" cap="none" dirty="0">
                <a:solidFill>
                  <a:srgbClr val="FF0000"/>
                </a:solidFill>
                <a:latin typeface="Calibri"/>
                <a:ea typeface="Calibri"/>
                <a:cs typeface="Calibri"/>
                <a:sym typeface="Calibri"/>
              </a:rPr>
              <a:t>not residents</a:t>
            </a:r>
            <a:r>
              <a:rPr lang="en-US" sz="2720" b="0" i="0" u="none" strike="noStrike" cap="none" dirty="0">
                <a:solidFill>
                  <a:schemeClr val="lt1"/>
                </a:solidFill>
                <a:latin typeface="Calibri"/>
                <a:ea typeface="Calibri"/>
                <a:cs typeface="Calibri"/>
                <a:sym typeface="Calibri"/>
              </a:rPr>
              <a:t>.</a:t>
            </a:r>
          </a:p>
          <a:p>
            <a:pPr marL="1097280" marR="0" lvl="0" indent="-462280" algn="l" rtl="0">
              <a:lnSpc>
                <a:spcPct val="70000"/>
              </a:lnSpc>
              <a:spcBef>
                <a:spcPts val="1800"/>
              </a:spcBef>
              <a:spcAft>
                <a:spcPts val="0"/>
              </a:spcAft>
              <a:buClr>
                <a:schemeClr val="lt1"/>
              </a:buClr>
              <a:buSzPct val="100740"/>
              <a:buFont typeface="Arial"/>
              <a:buChar char="•"/>
            </a:pPr>
            <a:r>
              <a:rPr lang="en-US" sz="2720" b="0" i="0" u="none" strike="noStrike" cap="none" dirty="0">
                <a:solidFill>
                  <a:schemeClr val="lt1"/>
                </a:solidFill>
                <a:latin typeface="Calibri"/>
                <a:ea typeface="Calibri"/>
                <a:cs typeface="Calibri"/>
                <a:sym typeface="Calibri"/>
              </a:rPr>
              <a:t>Community leaders learn to </a:t>
            </a:r>
            <a:r>
              <a:rPr lang="en-US" sz="2720" b="1" i="0" u="none" strike="noStrike" cap="none" dirty="0">
                <a:solidFill>
                  <a:srgbClr val="FF0000"/>
                </a:solidFill>
                <a:latin typeface="Calibri"/>
                <a:ea typeface="Calibri"/>
                <a:cs typeface="Calibri"/>
                <a:sym typeface="Calibri"/>
              </a:rPr>
              <a:t>magnify deficiencies</a:t>
            </a:r>
            <a:r>
              <a:rPr lang="en-US" sz="2720" b="0" i="0" u="none" strike="noStrike" cap="none" dirty="0">
                <a:solidFill>
                  <a:srgbClr val="FF0000"/>
                </a:solidFill>
                <a:latin typeface="Calibri"/>
                <a:ea typeface="Calibri"/>
                <a:cs typeface="Calibri"/>
                <a:sym typeface="Calibri"/>
              </a:rPr>
              <a:t>.</a:t>
            </a:r>
          </a:p>
          <a:p>
            <a:pPr marL="1097280" marR="0" lvl="0" indent="-462280" algn="l" rtl="0">
              <a:lnSpc>
                <a:spcPct val="70000"/>
              </a:lnSpc>
              <a:spcBef>
                <a:spcPts val="1800"/>
              </a:spcBef>
              <a:spcAft>
                <a:spcPts val="0"/>
              </a:spcAft>
              <a:buClr>
                <a:schemeClr val="lt1"/>
              </a:buClr>
              <a:buSzPct val="100740"/>
              <a:buFont typeface="Arial"/>
              <a:buChar char="•"/>
            </a:pPr>
            <a:r>
              <a:rPr lang="en-US" sz="2720" b="1" i="0" u="none" strike="noStrike" cap="none" dirty="0">
                <a:solidFill>
                  <a:schemeClr val="lt1"/>
                </a:solidFill>
                <a:latin typeface="Calibri"/>
                <a:ea typeface="Calibri"/>
                <a:cs typeface="Calibri"/>
                <a:sym typeface="Calibri"/>
              </a:rPr>
              <a:t>Failure</a:t>
            </a:r>
            <a:r>
              <a:rPr lang="en-US" sz="2720" b="0" i="0" u="none" strike="noStrike" cap="none" dirty="0">
                <a:solidFill>
                  <a:schemeClr val="lt1"/>
                </a:solidFill>
                <a:latin typeface="Calibri"/>
                <a:ea typeface="Calibri"/>
                <a:cs typeface="Calibri"/>
                <a:sym typeface="Calibri"/>
              </a:rPr>
              <a:t> is rewarded and </a:t>
            </a:r>
            <a:r>
              <a:rPr lang="en-US" sz="2720" b="1" i="0" u="none" strike="noStrike" cap="none" dirty="0">
                <a:solidFill>
                  <a:srgbClr val="FF0000"/>
                </a:solidFill>
                <a:latin typeface="Calibri"/>
                <a:ea typeface="Calibri"/>
                <a:cs typeface="Calibri"/>
                <a:sym typeface="Calibri"/>
              </a:rPr>
              <a:t>dependency</a:t>
            </a:r>
            <a:r>
              <a:rPr lang="en-US" sz="2720" b="0" i="0" u="none" strike="noStrike" cap="none" dirty="0">
                <a:solidFill>
                  <a:srgbClr val="FF0000"/>
                </a:solidFill>
                <a:latin typeface="Calibri"/>
                <a:ea typeface="Calibri"/>
                <a:cs typeface="Calibri"/>
                <a:sym typeface="Calibri"/>
              </a:rPr>
              <a:t> is fostered</a:t>
            </a:r>
            <a:r>
              <a:rPr lang="en-US" sz="2720" b="0" i="0" u="none" strike="noStrike" cap="none" dirty="0">
                <a:solidFill>
                  <a:schemeClr val="lt1"/>
                </a:solidFill>
                <a:latin typeface="Calibri"/>
                <a:ea typeface="Calibri"/>
                <a:cs typeface="Calibri"/>
                <a:sym typeface="Calibri"/>
              </a:rPr>
              <a:t>.</a:t>
            </a:r>
          </a:p>
          <a:p>
            <a:pPr marL="1097280" marR="0" lvl="0" indent="-462280" algn="l" rtl="0">
              <a:lnSpc>
                <a:spcPct val="70000"/>
              </a:lnSpc>
              <a:spcBef>
                <a:spcPts val="1800"/>
              </a:spcBef>
              <a:spcAft>
                <a:spcPts val="0"/>
              </a:spcAft>
              <a:buClr>
                <a:schemeClr val="lt1"/>
              </a:buClr>
              <a:buSzPct val="100740"/>
              <a:buFont typeface="Arial"/>
              <a:buChar char="•"/>
            </a:pPr>
            <a:r>
              <a:rPr lang="en-US" sz="2720" b="0" i="0" u="none" strike="noStrike" cap="none" dirty="0">
                <a:solidFill>
                  <a:schemeClr val="lt1"/>
                </a:solidFill>
                <a:latin typeface="Calibri"/>
                <a:ea typeface="Calibri"/>
                <a:cs typeface="Calibri"/>
                <a:sym typeface="Calibri"/>
              </a:rPr>
              <a:t>The community experiences </a:t>
            </a:r>
            <a:r>
              <a:rPr lang="en-US" sz="2720" b="1" i="0" u="none" strike="noStrike" cap="none" dirty="0">
                <a:solidFill>
                  <a:srgbClr val="FF0000"/>
                </a:solidFill>
                <a:latin typeface="Calibri"/>
                <a:ea typeface="Calibri"/>
                <a:cs typeface="Calibri"/>
                <a:sym typeface="Calibri"/>
              </a:rPr>
              <a:t>hopelessness</a:t>
            </a:r>
            <a:r>
              <a:rPr lang="en-US" sz="2720" b="0" i="0" u="none" strike="noStrike" cap="none" dirty="0">
                <a:solidFill>
                  <a:srgbClr val="FF0000"/>
                </a:solidFill>
                <a:latin typeface="Calibri"/>
                <a:ea typeface="Calibri"/>
                <a:cs typeface="Calibri"/>
                <a:sym typeface="Calibri"/>
              </a:rPr>
              <a:t> and </a:t>
            </a:r>
            <a:r>
              <a:rPr lang="en-US" sz="2720" b="1" i="0" u="none" strike="noStrike" cap="none" dirty="0">
                <a:solidFill>
                  <a:srgbClr val="FF0000"/>
                </a:solidFill>
                <a:latin typeface="Calibri"/>
                <a:ea typeface="Calibri"/>
                <a:cs typeface="Calibri"/>
                <a:sym typeface="Calibri"/>
              </a:rPr>
              <a:t>defeat</a:t>
            </a:r>
            <a:r>
              <a:rPr lang="en-US" sz="2720" b="0" i="0" u="none" strike="noStrike" cap="none" dirty="0">
                <a:solidFill>
                  <a:srgbClr val="FF0000"/>
                </a:solidFill>
                <a:latin typeface="Calibri"/>
                <a:ea typeface="Calibri"/>
                <a:cs typeface="Calibri"/>
                <a:sym typeface="Calibri"/>
              </a:rPr>
              <a:t>.</a:t>
            </a:r>
          </a:p>
          <a:p>
            <a:pPr marL="0" marR="0" lvl="0" indent="0" algn="ctr" rtl="0">
              <a:lnSpc>
                <a:spcPct val="80000"/>
              </a:lnSpc>
              <a:spcBef>
                <a:spcPts val="544"/>
              </a:spcBef>
              <a:buClr>
                <a:srgbClr val="888888"/>
              </a:buClr>
              <a:buSzPct val="25000"/>
              <a:buFont typeface="Arial"/>
              <a:buNone/>
            </a:pPr>
            <a:endParaRPr sz="2720" b="0" i="0" u="none" strike="noStrike" cap="none" dirty="0">
              <a:solidFill>
                <a:srgbClr val="888888"/>
              </a:solidFill>
              <a:latin typeface="Calibri"/>
              <a:ea typeface="Calibri"/>
              <a:cs typeface="Calibri"/>
              <a:sym typeface="Calibri"/>
            </a:endParaRPr>
          </a:p>
        </p:txBody>
      </p:sp>
      <p:sp>
        <p:nvSpPr>
          <p:cNvPr id="191" name="Shape 191"/>
          <p:cNvSpPr txBox="1"/>
          <p:nvPr/>
        </p:nvSpPr>
        <p:spPr>
          <a:xfrm>
            <a:off x="152400" y="381000"/>
            <a:ext cx="9067799" cy="584774"/>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US" sz="3200" b="1" i="0" u="none" strike="noStrike" kern="0" cap="none" spc="0" normalizeH="0" baseline="0" noProof="0" dirty="0">
                <a:ln>
                  <a:noFill/>
                </a:ln>
                <a:solidFill>
                  <a:srgbClr val="FFFFFF"/>
                </a:solidFill>
                <a:effectLst/>
                <a:uLnTx/>
                <a:uFillTx/>
                <a:latin typeface="Calibri"/>
                <a:ea typeface="Calibri"/>
                <a:cs typeface="Calibri"/>
                <a:sym typeface="Calibri"/>
              </a:rPr>
              <a:t>SOME CONSEQUENCES OF A </a:t>
            </a:r>
            <a:r>
              <a:rPr kumimoji="0" lang="en-US" sz="3200" b="1" i="0" u="sng" strike="noStrike" kern="0" cap="none" spc="0" normalizeH="0" baseline="0" noProof="0" dirty="0">
                <a:ln>
                  <a:noFill/>
                </a:ln>
                <a:solidFill>
                  <a:srgbClr val="FF0000"/>
                </a:solidFill>
                <a:effectLst/>
                <a:uLnTx/>
                <a:uFillTx/>
                <a:latin typeface="Calibri"/>
                <a:ea typeface="Calibri"/>
                <a:cs typeface="Calibri"/>
                <a:sym typeface="Calibri"/>
              </a:rPr>
              <a:t>NEEDS BASED MODEL</a:t>
            </a:r>
          </a:p>
        </p:txBody>
      </p:sp>
    </p:spTree>
    <p:extLst>
      <p:ext uri="{BB962C8B-B14F-4D97-AF65-F5344CB8AC3E}">
        <p14:creationId xmlns:p14="http://schemas.microsoft.com/office/powerpoint/2010/main" val="28721663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p:nvPr/>
        </p:nvSpPr>
        <p:spPr>
          <a:xfrm>
            <a:off x="-115651" y="9727"/>
            <a:ext cx="9397999" cy="7103533"/>
          </a:xfrm>
          <a:prstGeom prst="rect">
            <a:avLst/>
          </a:prstGeom>
          <a:solidFill>
            <a:srgbClr val="321138"/>
          </a:solidFill>
          <a:ln w="9525" cap="flat" cmpd="sng">
            <a:solidFill>
              <a:srgbClr val="4A7DBA"/>
            </a:solidFill>
            <a:prstDash val="solid"/>
            <a:round/>
            <a:headEnd type="none" w="med" len="med"/>
            <a:tailEnd type="none" w="med" len="med"/>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21138"/>
              </a:solidFill>
              <a:effectLst/>
              <a:uLnTx/>
              <a:uFillTx/>
              <a:latin typeface="Calibri"/>
              <a:ea typeface="Calibri"/>
              <a:cs typeface="Calibri"/>
              <a:sym typeface="Calibri"/>
            </a:endParaRPr>
          </a:p>
        </p:txBody>
      </p:sp>
      <p:pic>
        <p:nvPicPr>
          <p:cNvPr id="206" name="Shape 206"/>
          <p:cNvPicPr preferRelativeResize="0"/>
          <p:nvPr/>
        </p:nvPicPr>
        <p:blipFill rotWithShape="1">
          <a:blip r:embed="rId3">
            <a:alphaModFix/>
          </a:blip>
          <a:srcRect/>
          <a:stretch/>
        </p:blipFill>
        <p:spPr>
          <a:xfrm>
            <a:off x="5012266" y="6057903"/>
            <a:ext cx="3505200" cy="628457"/>
          </a:xfrm>
          <a:prstGeom prst="rect">
            <a:avLst/>
          </a:prstGeom>
          <a:noFill/>
          <a:ln>
            <a:noFill/>
          </a:ln>
        </p:spPr>
      </p:pic>
      <p:sp>
        <p:nvSpPr>
          <p:cNvPr id="208" name="Shape 208"/>
          <p:cNvSpPr txBox="1">
            <a:spLocks noGrp="1"/>
          </p:cNvSpPr>
          <p:nvPr>
            <p:ph type="ctrTitle"/>
          </p:nvPr>
        </p:nvSpPr>
        <p:spPr>
          <a:xfrm>
            <a:off x="375092" y="1447800"/>
            <a:ext cx="8629476" cy="914399"/>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Calibri"/>
              <a:buNone/>
            </a:pPr>
            <a:br>
              <a:rPr lang="en-US" sz="3959" b="0" i="0" u="none" strike="noStrike" cap="none">
                <a:solidFill>
                  <a:schemeClr val="lt1"/>
                </a:solidFill>
                <a:latin typeface="Calibri"/>
                <a:ea typeface="Calibri"/>
                <a:cs typeface="Calibri"/>
                <a:sym typeface="Calibri"/>
              </a:rPr>
            </a:br>
            <a:br>
              <a:rPr lang="en-US" sz="3959" b="0" i="0" u="none" strike="noStrike" cap="none">
                <a:solidFill>
                  <a:schemeClr val="lt1"/>
                </a:solidFill>
                <a:latin typeface="Calibri"/>
                <a:ea typeface="Calibri"/>
                <a:cs typeface="Calibri"/>
                <a:sym typeface="Calibri"/>
              </a:rPr>
            </a:br>
            <a:endParaRPr lang="en-US" sz="3959" b="0" i="0" u="none" strike="noStrike" cap="none">
              <a:solidFill>
                <a:schemeClr val="lt1"/>
              </a:solidFill>
              <a:latin typeface="Calibri"/>
              <a:ea typeface="Calibri"/>
              <a:cs typeface="Calibri"/>
              <a:sym typeface="Calibri"/>
            </a:endParaRPr>
          </a:p>
        </p:txBody>
      </p:sp>
      <p:sp>
        <p:nvSpPr>
          <p:cNvPr id="209" name="Shape 209"/>
          <p:cNvSpPr txBox="1">
            <a:spLocks noGrp="1"/>
          </p:cNvSpPr>
          <p:nvPr>
            <p:ph type="subTitle" idx="1"/>
          </p:nvPr>
        </p:nvSpPr>
        <p:spPr>
          <a:xfrm>
            <a:off x="152400" y="1219200"/>
            <a:ext cx="8839199" cy="4419599"/>
          </a:xfrm>
          <a:prstGeom prst="rect">
            <a:avLst/>
          </a:prstGeom>
          <a:noFill/>
          <a:ln>
            <a:noFill/>
          </a:ln>
        </p:spPr>
        <p:txBody>
          <a:bodyPr lIns="91425" tIns="45700" rIns="91425" bIns="45700" anchor="t" anchorCtr="0">
            <a:noAutofit/>
          </a:bodyPr>
          <a:lstStyle/>
          <a:p>
            <a:pPr marL="457200" marR="0" lvl="0" indent="-457200" algn="l" rtl="0">
              <a:lnSpc>
                <a:spcPct val="80000"/>
              </a:lnSpc>
              <a:spcBef>
                <a:spcPts val="0"/>
              </a:spcBef>
              <a:spcAft>
                <a:spcPts val="0"/>
              </a:spcAft>
              <a:buClr>
                <a:srgbClr val="FFFFFF"/>
              </a:buClr>
              <a:buSzPct val="98666"/>
              <a:buFont typeface="Arial"/>
              <a:buChar char="•"/>
            </a:pPr>
            <a:r>
              <a:rPr lang="en-US" sz="2960" b="0" i="0" u="none" strike="noStrike" cap="none" dirty="0">
                <a:solidFill>
                  <a:srgbClr val="FFFFFF"/>
                </a:solidFill>
                <a:latin typeface="Calibri"/>
                <a:ea typeface="Calibri"/>
                <a:cs typeface="Calibri"/>
                <a:sym typeface="Calibri"/>
              </a:rPr>
              <a:t>The community adopts a more </a:t>
            </a:r>
            <a:r>
              <a:rPr lang="en-US" sz="2960" b="1" i="0" u="none" strike="noStrike" cap="none" dirty="0">
                <a:solidFill>
                  <a:srgbClr val="FF0000"/>
                </a:solidFill>
                <a:latin typeface="Calibri"/>
                <a:ea typeface="Calibri"/>
                <a:cs typeface="Calibri"/>
                <a:sym typeface="Calibri"/>
              </a:rPr>
              <a:t>positive self-image</a:t>
            </a:r>
            <a:r>
              <a:rPr lang="en-US" sz="2960" b="0" i="0" u="none" strike="noStrike" cap="none" dirty="0">
                <a:solidFill>
                  <a:srgbClr val="FFFFFF"/>
                </a:solidFill>
                <a:latin typeface="Calibri"/>
                <a:ea typeface="Calibri"/>
                <a:cs typeface="Calibri"/>
                <a:sym typeface="Calibri"/>
              </a:rPr>
              <a:t>.</a:t>
            </a:r>
          </a:p>
          <a:p>
            <a:pPr marL="457200" marR="0" lvl="0" indent="-457200" algn="l" rtl="0">
              <a:lnSpc>
                <a:spcPct val="80000"/>
              </a:lnSpc>
              <a:spcBef>
                <a:spcPts val="1200"/>
              </a:spcBef>
              <a:spcAft>
                <a:spcPts val="0"/>
              </a:spcAft>
              <a:buClr>
                <a:srgbClr val="FFFFFF"/>
              </a:buClr>
              <a:buSzPct val="98666"/>
              <a:buFont typeface="Arial"/>
              <a:buChar char="•"/>
            </a:pPr>
            <a:r>
              <a:rPr lang="en-US" sz="2960" b="0" i="0" u="none" strike="noStrike" cap="none" dirty="0">
                <a:solidFill>
                  <a:srgbClr val="FFFFFF"/>
                </a:solidFill>
                <a:latin typeface="Calibri"/>
                <a:ea typeface="Calibri"/>
                <a:cs typeface="Calibri"/>
                <a:sym typeface="Calibri"/>
              </a:rPr>
              <a:t>The community displays a </a:t>
            </a:r>
            <a:r>
              <a:rPr lang="en-US" sz="2960" b="1" i="0" u="none" strike="noStrike" cap="none" dirty="0">
                <a:solidFill>
                  <a:srgbClr val="FF0000"/>
                </a:solidFill>
                <a:latin typeface="Calibri"/>
                <a:ea typeface="Calibri"/>
                <a:cs typeface="Calibri"/>
                <a:sym typeface="Calibri"/>
              </a:rPr>
              <a:t>“can do” attitude</a:t>
            </a:r>
            <a:r>
              <a:rPr lang="en-US" sz="2960" b="0" i="0" u="none" strike="noStrike" cap="none" dirty="0">
                <a:solidFill>
                  <a:srgbClr val="FFFFFF"/>
                </a:solidFill>
                <a:latin typeface="Calibri"/>
                <a:ea typeface="Calibri"/>
                <a:cs typeface="Calibri"/>
                <a:sym typeface="Calibri"/>
              </a:rPr>
              <a:t>.</a:t>
            </a:r>
          </a:p>
          <a:p>
            <a:pPr marL="457200" marR="0" lvl="0" indent="-457200" algn="l" rtl="0">
              <a:lnSpc>
                <a:spcPct val="80000"/>
              </a:lnSpc>
              <a:spcBef>
                <a:spcPts val="1200"/>
              </a:spcBef>
              <a:spcAft>
                <a:spcPts val="0"/>
              </a:spcAft>
              <a:buClr>
                <a:srgbClr val="FFFFFF"/>
              </a:buClr>
              <a:buSzPct val="98666"/>
              <a:buFont typeface="Arial"/>
              <a:buChar char="•"/>
            </a:pPr>
            <a:r>
              <a:rPr lang="en-US" sz="2960" b="0" i="0" u="none" strike="noStrike" cap="none" dirty="0">
                <a:solidFill>
                  <a:srgbClr val="FFFFFF"/>
                </a:solidFill>
                <a:latin typeface="Calibri"/>
                <a:ea typeface="Calibri"/>
                <a:cs typeface="Calibri"/>
                <a:sym typeface="Calibri"/>
              </a:rPr>
              <a:t>Residents feel </a:t>
            </a:r>
            <a:r>
              <a:rPr lang="en-US" sz="2960" b="1" i="0" u="none" strike="noStrike" cap="none" dirty="0">
                <a:solidFill>
                  <a:srgbClr val="FFFFFF"/>
                </a:solidFill>
                <a:latin typeface="Calibri"/>
                <a:ea typeface="Calibri"/>
                <a:cs typeface="Calibri"/>
                <a:sym typeface="Calibri"/>
              </a:rPr>
              <a:t>validated</a:t>
            </a:r>
            <a:r>
              <a:rPr lang="en-US" sz="2960" b="0" i="0" u="none" strike="noStrike" cap="none" dirty="0">
                <a:solidFill>
                  <a:srgbClr val="FFFFFF"/>
                </a:solidFill>
                <a:latin typeface="Calibri"/>
                <a:ea typeface="Calibri"/>
                <a:cs typeface="Calibri"/>
                <a:sym typeface="Calibri"/>
              </a:rPr>
              <a:t> as </a:t>
            </a:r>
            <a:r>
              <a:rPr lang="en-US" sz="2960" b="1" i="0" u="none" strike="noStrike" cap="none" dirty="0">
                <a:solidFill>
                  <a:srgbClr val="FF0000"/>
                </a:solidFill>
                <a:latin typeface="Calibri"/>
                <a:ea typeface="Calibri"/>
                <a:cs typeface="Calibri"/>
                <a:sym typeface="Calibri"/>
              </a:rPr>
              <a:t>worthwhile</a:t>
            </a:r>
            <a:r>
              <a:rPr lang="en-US" sz="2960" b="0" i="0" u="none" strike="noStrike" cap="none" dirty="0">
                <a:solidFill>
                  <a:srgbClr val="FF0000"/>
                </a:solidFill>
                <a:latin typeface="Calibri"/>
                <a:ea typeface="Calibri"/>
                <a:cs typeface="Calibri"/>
                <a:sym typeface="Calibri"/>
              </a:rPr>
              <a:t>, </a:t>
            </a:r>
            <a:r>
              <a:rPr lang="en-US" sz="2960" b="1" i="0" u="none" strike="noStrike" cap="none" dirty="0">
                <a:solidFill>
                  <a:srgbClr val="FF0000"/>
                </a:solidFill>
                <a:latin typeface="Calibri"/>
                <a:ea typeface="Calibri"/>
                <a:cs typeface="Calibri"/>
                <a:sym typeface="Calibri"/>
              </a:rPr>
              <a:t>capable</a:t>
            </a:r>
            <a:r>
              <a:rPr lang="en-US" sz="2960" b="0" i="0" u="none" strike="noStrike" cap="none" dirty="0">
                <a:solidFill>
                  <a:srgbClr val="FFFFFF"/>
                </a:solidFill>
                <a:latin typeface="Calibri"/>
                <a:ea typeface="Calibri"/>
                <a:cs typeface="Calibri"/>
                <a:sym typeface="Calibri"/>
              </a:rPr>
              <a:t>.</a:t>
            </a:r>
          </a:p>
          <a:p>
            <a:pPr marL="457200" marR="0" lvl="0" indent="-457200" algn="l" rtl="0">
              <a:lnSpc>
                <a:spcPct val="80000"/>
              </a:lnSpc>
              <a:spcBef>
                <a:spcPts val="1200"/>
              </a:spcBef>
              <a:spcAft>
                <a:spcPts val="0"/>
              </a:spcAft>
              <a:buClr>
                <a:srgbClr val="FFFFFF"/>
              </a:buClr>
              <a:buSzPct val="98666"/>
              <a:buFont typeface="Arial"/>
              <a:buChar char="•"/>
            </a:pPr>
            <a:r>
              <a:rPr lang="en-US" sz="2960" b="0" i="0" u="none" strike="noStrike" cap="none" dirty="0">
                <a:solidFill>
                  <a:srgbClr val="FFFFFF"/>
                </a:solidFill>
                <a:latin typeface="Calibri"/>
                <a:ea typeface="Calibri"/>
                <a:cs typeface="Calibri"/>
                <a:sym typeface="Calibri"/>
              </a:rPr>
              <a:t>Resident </a:t>
            </a:r>
            <a:r>
              <a:rPr lang="en-US" sz="2960" b="1" i="0" u="none" strike="noStrike" cap="none" dirty="0">
                <a:solidFill>
                  <a:srgbClr val="FF0000"/>
                </a:solidFill>
                <a:latin typeface="Calibri"/>
                <a:ea typeface="Calibri"/>
                <a:cs typeface="Calibri"/>
                <a:sym typeface="Calibri"/>
              </a:rPr>
              <a:t>see possibilities </a:t>
            </a:r>
            <a:r>
              <a:rPr lang="en-US" sz="2960" b="0" i="0" u="none" strike="noStrike" cap="none" dirty="0">
                <a:solidFill>
                  <a:srgbClr val="FFFFFF"/>
                </a:solidFill>
                <a:latin typeface="Calibri"/>
                <a:ea typeface="Calibri"/>
                <a:cs typeface="Calibri"/>
                <a:sym typeface="Calibri"/>
              </a:rPr>
              <a:t>and not just problems.</a:t>
            </a:r>
          </a:p>
          <a:p>
            <a:pPr marL="457200" marR="0" lvl="0" indent="-457200" algn="l" rtl="0">
              <a:lnSpc>
                <a:spcPct val="80000"/>
              </a:lnSpc>
              <a:spcBef>
                <a:spcPts val="1200"/>
              </a:spcBef>
              <a:spcAft>
                <a:spcPts val="0"/>
              </a:spcAft>
              <a:buClr>
                <a:srgbClr val="FFFFFF"/>
              </a:buClr>
              <a:buSzPct val="98666"/>
              <a:buFont typeface="Arial"/>
              <a:buChar char="•"/>
            </a:pPr>
            <a:r>
              <a:rPr lang="en-US" sz="2960" b="0" i="0" u="none" strike="noStrike" cap="none" dirty="0">
                <a:solidFill>
                  <a:srgbClr val="FFFFFF"/>
                </a:solidFill>
                <a:latin typeface="Calibri"/>
                <a:ea typeface="Calibri"/>
                <a:cs typeface="Calibri"/>
                <a:sym typeface="Calibri"/>
              </a:rPr>
              <a:t>Residents see themselves as the </a:t>
            </a:r>
            <a:r>
              <a:rPr lang="en-US" sz="2960" b="1" i="0" u="none" strike="noStrike" cap="none" dirty="0">
                <a:solidFill>
                  <a:srgbClr val="FF0000"/>
                </a:solidFill>
                <a:latin typeface="Calibri"/>
                <a:ea typeface="Calibri"/>
                <a:cs typeface="Calibri"/>
                <a:sym typeface="Calibri"/>
              </a:rPr>
              <a:t>co-producers of their own well being</a:t>
            </a:r>
            <a:r>
              <a:rPr lang="en-US" sz="2960" b="0" i="0" u="none" strike="noStrike" cap="none" dirty="0">
                <a:solidFill>
                  <a:srgbClr val="FF0000"/>
                </a:solidFill>
                <a:latin typeface="Calibri"/>
                <a:ea typeface="Calibri"/>
                <a:cs typeface="Calibri"/>
                <a:sym typeface="Calibri"/>
              </a:rPr>
              <a:t>.</a:t>
            </a:r>
          </a:p>
          <a:p>
            <a:pPr marL="457200" marR="0" lvl="0" indent="-457200" algn="l" rtl="0">
              <a:lnSpc>
                <a:spcPct val="80000"/>
              </a:lnSpc>
              <a:spcBef>
                <a:spcPts val="1200"/>
              </a:spcBef>
              <a:spcAft>
                <a:spcPts val="0"/>
              </a:spcAft>
              <a:buClr>
                <a:srgbClr val="FFFFFF"/>
              </a:buClr>
              <a:buSzPct val="98666"/>
              <a:buFont typeface="Arial"/>
              <a:buChar char="•"/>
            </a:pPr>
            <a:r>
              <a:rPr lang="en-US" sz="2960" b="0" i="0" u="none" strike="noStrike" cap="none" dirty="0">
                <a:solidFill>
                  <a:srgbClr val="FFFFFF"/>
                </a:solidFill>
                <a:latin typeface="Calibri"/>
                <a:ea typeface="Calibri"/>
                <a:cs typeface="Calibri"/>
                <a:sym typeface="Calibri"/>
              </a:rPr>
              <a:t>The community feels more </a:t>
            </a:r>
            <a:r>
              <a:rPr lang="en-US" sz="2960" b="1" i="0" u="none" strike="noStrike" cap="none" dirty="0">
                <a:solidFill>
                  <a:srgbClr val="FF0000"/>
                </a:solidFill>
                <a:latin typeface="Calibri"/>
                <a:ea typeface="Calibri"/>
                <a:cs typeface="Calibri"/>
                <a:sym typeface="Calibri"/>
              </a:rPr>
              <a:t>powerful</a:t>
            </a:r>
            <a:r>
              <a:rPr lang="en-US" sz="2960" b="0" i="0" u="none" strike="noStrike" cap="none" dirty="0">
                <a:solidFill>
                  <a:srgbClr val="FFFFFF"/>
                </a:solidFill>
                <a:latin typeface="Calibri"/>
                <a:ea typeface="Calibri"/>
                <a:cs typeface="Calibri"/>
                <a:sym typeface="Calibri"/>
              </a:rPr>
              <a:t>.</a:t>
            </a:r>
          </a:p>
          <a:p>
            <a:pPr marL="457200" marR="0" lvl="0" indent="-457200" algn="l" rtl="0">
              <a:lnSpc>
                <a:spcPct val="80000"/>
              </a:lnSpc>
              <a:spcBef>
                <a:spcPts val="1200"/>
              </a:spcBef>
              <a:spcAft>
                <a:spcPts val="0"/>
              </a:spcAft>
              <a:buClr>
                <a:srgbClr val="FFFFFF"/>
              </a:buClr>
              <a:buSzPct val="98666"/>
              <a:buFont typeface="Arial"/>
              <a:buChar char="•"/>
            </a:pPr>
            <a:r>
              <a:rPr lang="en-US" sz="2960" b="0" i="0" u="none" strike="noStrike" cap="none" dirty="0">
                <a:solidFill>
                  <a:srgbClr val="FFFFFF"/>
                </a:solidFill>
                <a:latin typeface="Calibri"/>
                <a:ea typeface="Calibri"/>
                <a:cs typeface="Calibri"/>
                <a:sym typeface="Calibri"/>
              </a:rPr>
              <a:t>Residents see that they are </a:t>
            </a:r>
            <a:r>
              <a:rPr lang="en-US" sz="2960" b="1" i="0" u="none" strike="noStrike" cap="none" dirty="0">
                <a:solidFill>
                  <a:srgbClr val="FF0000"/>
                </a:solidFill>
                <a:latin typeface="Calibri"/>
                <a:ea typeface="Calibri"/>
                <a:cs typeface="Calibri"/>
                <a:sym typeface="Calibri"/>
              </a:rPr>
              <a:t>not alone, that there are partners</a:t>
            </a:r>
            <a:r>
              <a:rPr lang="en-US" sz="2960" b="0" i="0" u="none" strike="noStrike" cap="none" dirty="0">
                <a:solidFill>
                  <a:srgbClr val="FFFFFF"/>
                </a:solidFill>
                <a:latin typeface="Calibri"/>
                <a:ea typeface="Calibri"/>
                <a:cs typeface="Calibri"/>
                <a:sym typeface="Calibri"/>
              </a:rPr>
              <a:t> for them in community work.</a:t>
            </a:r>
          </a:p>
          <a:p>
            <a:pPr marL="0" marR="0" lvl="0" indent="0" algn="ctr" rtl="0">
              <a:lnSpc>
                <a:spcPct val="80000"/>
              </a:lnSpc>
              <a:spcBef>
                <a:spcPts val="592"/>
              </a:spcBef>
              <a:buClr>
                <a:srgbClr val="888888"/>
              </a:buClr>
              <a:buSzPct val="25000"/>
              <a:buFont typeface="Arial"/>
              <a:buNone/>
            </a:pPr>
            <a:endParaRPr sz="2960" b="0" i="0" u="none" strike="noStrike" cap="none" dirty="0">
              <a:solidFill>
                <a:srgbClr val="888888"/>
              </a:solidFill>
              <a:latin typeface="Calibri"/>
              <a:ea typeface="Calibri"/>
              <a:cs typeface="Calibri"/>
              <a:sym typeface="Calibri"/>
            </a:endParaRPr>
          </a:p>
        </p:txBody>
      </p:sp>
      <p:sp>
        <p:nvSpPr>
          <p:cNvPr id="210" name="Shape 210"/>
          <p:cNvSpPr txBox="1"/>
          <p:nvPr/>
        </p:nvSpPr>
        <p:spPr>
          <a:xfrm>
            <a:off x="152400" y="381000"/>
            <a:ext cx="9067799" cy="584774"/>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US" sz="3200" b="1" i="0" u="none" strike="noStrike" kern="0" cap="none" spc="0" normalizeH="0" baseline="0" noProof="0" dirty="0">
                <a:ln>
                  <a:noFill/>
                </a:ln>
                <a:solidFill>
                  <a:srgbClr val="FFFFFF"/>
                </a:solidFill>
                <a:effectLst/>
                <a:uLnTx/>
                <a:uFillTx/>
                <a:latin typeface="Calibri"/>
                <a:ea typeface="Calibri"/>
                <a:cs typeface="Calibri"/>
                <a:sym typeface="Calibri"/>
              </a:rPr>
              <a:t>SOME CONSEQUENCES OF </a:t>
            </a:r>
            <a:r>
              <a:rPr kumimoji="0" lang="en-US" sz="3200" b="1" i="0" u="sng" strike="noStrike" kern="0" cap="none" spc="0" normalizeH="0" baseline="0" noProof="0" dirty="0">
                <a:ln>
                  <a:noFill/>
                </a:ln>
                <a:solidFill>
                  <a:srgbClr val="FF0000"/>
                </a:solidFill>
                <a:effectLst/>
                <a:uLnTx/>
                <a:uFillTx/>
                <a:latin typeface="Calibri"/>
                <a:ea typeface="Calibri"/>
                <a:cs typeface="Calibri"/>
                <a:sym typeface="Calibri"/>
              </a:rPr>
              <a:t>ASSET BASED MODEL</a:t>
            </a:r>
          </a:p>
        </p:txBody>
      </p:sp>
    </p:spTree>
    <p:extLst>
      <p:ext uri="{BB962C8B-B14F-4D97-AF65-F5344CB8AC3E}">
        <p14:creationId xmlns:p14="http://schemas.microsoft.com/office/powerpoint/2010/main" val="12828227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2080"/>
            <a:ext cx="8229600" cy="1670179"/>
          </a:xfrm>
        </p:spPr>
        <p:txBody>
          <a:bodyPr>
            <a:normAutofit fontScale="90000"/>
          </a:bodyPr>
          <a:lstStyle/>
          <a:p>
            <a:r>
              <a:rPr lang="en-US" b="1" dirty="0">
                <a:solidFill>
                  <a:schemeClr val="bg1"/>
                </a:solidFill>
              </a:rPr>
              <a:t>Mrs. Magdalena Mashauri and Mr. Mashauri Nyamonge, Tanzania</a:t>
            </a:r>
            <a:br>
              <a:rPr lang="en-US" b="1" dirty="0">
                <a:solidFill>
                  <a:schemeClr val="bg1"/>
                </a:solidFill>
              </a:rPr>
            </a:br>
            <a:endParaRPr lang="en-US" b="1" dirty="0">
              <a:solidFill>
                <a:schemeClr val="bg1"/>
              </a:solidFill>
            </a:endParaRPr>
          </a:p>
        </p:txBody>
      </p:sp>
      <p:pic>
        <p:nvPicPr>
          <p:cNvPr id="3" name="Content Placeholder 2"/>
          <p:cNvPicPr>
            <a:picLocks noGrp="1" noChangeAspect="1"/>
          </p:cNvPicPr>
          <p:nvPr>
            <p:ph idx="1"/>
          </p:nvPr>
        </p:nvPicPr>
        <p:blipFill>
          <a:blip r:embed="rId3"/>
          <a:stretch>
            <a:fillRect/>
          </a:stretch>
        </p:blipFill>
        <p:spPr>
          <a:xfrm>
            <a:off x="2547276" y="1330960"/>
            <a:ext cx="3660484" cy="5527040"/>
          </a:xfrm>
          <a:prstGeom prst="rect">
            <a:avLst/>
          </a:prstGeom>
        </p:spPr>
      </p:pic>
    </p:spTree>
    <p:extLst>
      <p:ext uri="{BB962C8B-B14F-4D97-AF65-F5344CB8AC3E}">
        <p14:creationId xmlns:p14="http://schemas.microsoft.com/office/powerpoint/2010/main" val="24752209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802259"/>
          </a:xfrm>
        </p:spPr>
        <p:txBody>
          <a:bodyPr/>
          <a:lstStyle/>
          <a:p>
            <a:r>
              <a:rPr lang="en-US" b="1" dirty="0">
                <a:solidFill>
                  <a:schemeClr val="bg1"/>
                </a:solidFill>
              </a:rPr>
              <a:t>Kitchen Garden</a:t>
            </a:r>
          </a:p>
        </p:txBody>
      </p:sp>
      <p:pic>
        <p:nvPicPr>
          <p:cNvPr id="3" name="Content Placeholder 2"/>
          <p:cNvPicPr>
            <a:picLocks noGrp="1" noChangeAspect="1"/>
          </p:cNvPicPr>
          <p:nvPr>
            <p:ph idx="1"/>
          </p:nvPr>
        </p:nvPicPr>
        <p:blipFill>
          <a:blip r:embed="rId3"/>
          <a:stretch>
            <a:fillRect/>
          </a:stretch>
        </p:blipFill>
        <p:spPr>
          <a:xfrm>
            <a:off x="1035572" y="1249680"/>
            <a:ext cx="7224508" cy="4785063"/>
          </a:xfrm>
          <a:prstGeom prst="rect">
            <a:avLst/>
          </a:prstGeom>
        </p:spPr>
      </p:pic>
    </p:spTree>
    <p:extLst>
      <p:ext uri="{BB962C8B-B14F-4D97-AF65-F5344CB8AC3E}">
        <p14:creationId xmlns:p14="http://schemas.microsoft.com/office/powerpoint/2010/main" val="25277908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lgn="ctr">
              <a:buNone/>
            </a:pPr>
            <a:r>
              <a:rPr lang="en-US" sz="4800" b="1" dirty="0">
                <a:solidFill>
                  <a:schemeClr val="bg1"/>
                </a:solidFill>
              </a:rPr>
              <a:t>After all, no problem can be really solved from the outside!</a:t>
            </a:r>
          </a:p>
        </p:txBody>
      </p:sp>
    </p:spTree>
    <p:extLst>
      <p:ext uri="{BB962C8B-B14F-4D97-AF65-F5344CB8AC3E}">
        <p14:creationId xmlns:p14="http://schemas.microsoft.com/office/powerpoint/2010/main" val="35274787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8545"/>
            <a:ext cx="8229600" cy="1260764"/>
          </a:xfrm>
        </p:spPr>
        <p:txBody>
          <a:bodyPr/>
          <a:lstStyle/>
          <a:p>
            <a:r>
              <a:rPr lang="en-US" b="1" dirty="0">
                <a:solidFill>
                  <a:schemeClr val="bg1"/>
                </a:solidFill>
              </a:rPr>
              <a:t>Village Savings and Loans </a:t>
            </a:r>
          </a:p>
        </p:txBody>
      </p:sp>
      <p:sp>
        <p:nvSpPr>
          <p:cNvPr id="3" name="Content Placeholder 2"/>
          <p:cNvSpPr>
            <a:spLocks noGrp="1"/>
          </p:cNvSpPr>
          <p:nvPr>
            <p:ph idx="1"/>
          </p:nvPr>
        </p:nvSpPr>
        <p:spPr>
          <a:xfrm>
            <a:off x="457200" y="1149927"/>
            <a:ext cx="8229600" cy="4764645"/>
          </a:xfrm>
        </p:spPr>
        <p:txBody>
          <a:bodyPr>
            <a:normAutofit fontScale="92500" lnSpcReduction="20000"/>
          </a:bodyPr>
          <a:lstStyle/>
          <a:p>
            <a:pPr marL="0" indent="0">
              <a:buNone/>
            </a:pPr>
            <a:r>
              <a:rPr lang="en-US" b="1" dirty="0">
                <a:solidFill>
                  <a:schemeClr val="bg1"/>
                </a:solidFill>
              </a:rPr>
              <a:t>-These programs work by focusing on the resources, initiative, accountability and social support that are present in vulnerable communities. </a:t>
            </a:r>
            <a:endParaRPr lang="en-US" b="1" dirty="0">
              <a:solidFill>
                <a:srgbClr val="FF0000"/>
              </a:solidFill>
            </a:endParaRPr>
          </a:p>
          <a:p>
            <a:pPr marL="0" indent="0">
              <a:buNone/>
            </a:pPr>
            <a:r>
              <a:rPr lang="en-US" b="1" dirty="0">
                <a:solidFill>
                  <a:schemeClr val="bg1"/>
                </a:solidFill>
              </a:rPr>
              <a:t>-Groups of 15-30 members make weekly savings deposits into a group fund. </a:t>
            </a:r>
          </a:p>
          <a:p>
            <a:pPr marL="0" indent="0">
              <a:buNone/>
            </a:pPr>
            <a:r>
              <a:rPr lang="en-US" b="1" dirty="0">
                <a:solidFill>
                  <a:schemeClr val="bg1"/>
                </a:solidFill>
              </a:rPr>
              <a:t>-Manage the fund themselves, make decisions about who can receive loans and what the terms are, and hold each other accountable for the repayment of their loans. </a:t>
            </a:r>
          </a:p>
          <a:p>
            <a:pPr marL="0" indent="0">
              <a:buNone/>
            </a:pPr>
            <a:r>
              <a:rPr lang="en-US" b="1" dirty="0">
                <a:solidFill>
                  <a:schemeClr val="bg1"/>
                </a:solidFill>
              </a:rPr>
              <a:t>-This kind of accountability leads to very high repayment rates.</a:t>
            </a:r>
          </a:p>
        </p:txBody>
      </p:sp>
    </p:spTree>
    <p:extLst>
      <p:ext uri="{BB962C8B-B14F-4D97-AF65-F5344CB8AC3E}">
        <p14:creationId xmlns:p14="http://schemas.microsoft.com/office/powerpoint/2010/main" val="2280006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EA6E1F3-7813-7040-A96D-DDC95CF1355F}"/>
              </a:ext>
            </a:extLst>
          </p:cNvPr>
          <p:cNvSpPr/>
          <p:nvPr/>
        </p:nvSpPr>
        <p:spPr>
          <a:xfrm rot="10800000">
            <a:off x="0" y="857251"/>
            <a:ext cx="9144000" cy="476249"/>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418FDE"/>
              </a:solidFill>
              <a:latin typeface="Calibri" panose="020F0502020204030204"/>
            </a:endParaRPr>
          </a:p>
        </p:txBody>
      </p:sp>
      <p:pic>
        <p:nvPicPr>
          <p:cNvPr id="13" name="Picture 12">
            <a:extLst>
              <a:ext uri="{FF2B5EF4-FFF2-40B4-BE49-F238E27FC236}">
                <a16:creationId xmlns:a16="http://schemas.microsoft.com/office/drawing/2014/main" id="{B5537315-9AA5-CD4A-B5D1-0364F5E33F73}"/>
              </a:ext>
            </a:extLst>
          </p:cNvPr>
          <p:cNvPicPr>
            <a:picLocks noChangeAspect="1"/>
          </p:cNvPicPr>
          <p:nvPr/>
        </p:nvPicPr>
        <p:blipFill rotWithShape="1">
          <a:blip r:embed="rId3"/>
          <a:srcRect l="22990" t="45511" r="-3014" b="46860"/>
          <a:stretch/>
        </p:blipFill>
        <p:spPr>
          <a:xfrm rot="10800000">
            <a:off x="742366" y="835240"/>
            <a:ext cx="8401634" cy="498261"/>
          </a:xfrm>
          <a:prstGeom prst="rect">
            <a:avLst/>
          </a:prstGeom>
        </p:spPr>
      </p:pic>
      <p:sp>
        <p:nvSpPr>
          <p:cNvPr id="6" name="TextBox 5">
            <a:extLst>
              <a:ext uri="{FF2B5EF4-FFF2-40B4-BE49-F238E27FC236}">
                <a16:creationId xmlns:a16="http://schemas.microsoft.com/office/drawing/2014/main" id="{B1135997-B0F0-3040-AC98-55CC74022F13}"/>
              </a:ext>
            </a:extLst>
          </p:cNvPr>
          <p:cNvSpPr txBox="1"/>
          <p:nvPr/>
        </p:nvSpPr>
        <p:spPr>
          <a:xfrm>
            <a:off x="253671" y="1830643"/>
            <a:ext cx="8786422" cy="3741851"/>
          </a:xfrm>
          <a:prstGeom prst="rect">
            <a:avLst/>
          </a:prstGeom>
          <a:noFill/>
        </p:spPr>
        <p:txBody>
          <a:bodyPr wrap="square" numCol="1" spcCol="457200" rtlCol="0">
            <a:noAutofit/>
          </a:bodyPr>
          <a:lstStyle/>
          <a:p>
            <a:pPr defTabSz="685800">
              <a:lnSpc>
                <a:spcPct val="114000"/>
              </a:lnSpc>
              <a:defRPr/>
            </a:pPr>
            <a:endParaRPr lang="en-US" sz="3000" dirty="0">
              <a:solidFill>
                <a:prstClr val="black"/>
              </a:solidFill>
              <a:latin typeface="Calibri" panose="020F0502020204030204"/>
              <a:cs typeface="Gotham Book" pitchFamily="2" charset="0"/>
            </a:endParaRPr>
          </a:p>
        </p:txBody>
      </p:sp>
      <p:sp>
        <p:nvSpPr>
          <p:cNvPr id="21" name="Slide Number Placeholder 4">
            <a:extLst>
              <a:ext uri="{FF2B5EF4-FFF2-40B4-BE49-F238E27FC236}">
                <a16:creationId xmlns:a16="http://schemas.microsoft.com/office/drawing/2014/main" id="{9669BBBD-023A-594D-A8DE-D6A2D24EC8DE}"/>
              </a:ext>
            </a:extLst>
          </p:cNvPr>
          <p:cNvSpPr txBox="1">
            <a:spLocks/>
          </p:cNvSpPr>
          <p:nvPr/>
        </p:nvSpPr>
        <p:spPr>
          <a:xfrm>
            <a:off x="7992208" y="940136"/>
            <a:ext cx="999575" cy="273844"/>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fld id="{9A26A0F2-88C3-C04E-B664-7B630CF6D9DD}" type="slidenum">
              <a:rPr lang="en-US" sz="900">
                <a:solidFill>
                  <a:prstClr val="white"/>
                </a:solidFill>
                <a:latin typeface="Arial" panose="020B0604020202020204" pitchFamily="34" charset="0"/>
                <a:cs typeface="Arial" panose="020B0604020202020204" pitchFamily="34" charset="0"/>
              </a:rPr>
              <a:pPr defTabSz="685800">
                <a:defRPr/>
              </a:pPr>
              <a:t>3</a:t>
            </a:fld>
            <a:endParaRPr lang="en-US" sz="900" dirty="0">
              <a:solidFill>
                <a:prstClr val="white"/>
              </a:solidFill>
              <a:latin typeface="Arial" panose="020B0604020202020204" pitchFamily="34" charset="0"/>
              <a:cs typeface="Arial" panose="020B0604020202020204" pitchFamily="34" charset="0"/>
            </a:endParaRPr>
          </a:p>
        </p:txBody>
      </p:sp>
      <p:sp>
        <p:nvSpPr>
          <p:cNvPr id="28" name="Slide_Forward">
            <a:hlinkClick r:id="" action="ppaction://hlinkshowjump?jump=nextslide"/>
            <a:extLst>
              <a:ext uri="{FF2B5EF4-FFF2-40B4-BE49-F238E27FC236}">
                <a16:creationId xmlns:a16="http://schemas.microsoft.com/office/drawing/2014/main" id="{8E118019-AEE5-184C-B10D-E3C0F401B125}"/>
              </a:ext>
            </a:extLst>
          </p:cNvPr>
          <p:cNvSpPr/>
          <p:nvPr/>
        </p:nvSpPr>
        <p:spPr>
          <a:xfrm rot="8100000">
            <a:off x="8951400" y="5755944"/>
            <a:ext cx="73475" cy="73475"/>
          </a:xfrm>
          <a:prstGeom prst="halfFrame">
            <a:avLst>
              <a:gd name="adj1" fmla="val 10567"/>
              <a:gd name="adj2" fmla="val 9997"/>
            </a:avLst>
          </a:prstGeom>
          <a:solidFill>
            <a:srgbClr val="421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black"/>
              </a:solidFill>
              <a:latin typeface="Calibri" panose="020F0502020204030204"/>
            </a:endParaRPr>
          </a:p>
        </p:txBody>
      </p:sp>
      <p:sp>
        <p:nvSpPr>
          <p:cNvPr id="29" name="Slide_Backward">
            <a:hlinkClick r:id="" action="ppaction://hlinkshowjump?jump=previousslide"/>
            <a:extLst>
              <a:ext uri="{FF2B5EF4-FFF2-40B4-BE49-F238E27FC236}">
                <a16:creationId xmlns:a16="http://schemas.microsoft.com/office/drawing/2014/main" id="{7B5E8F89-EEC0-A348-8118-7496FD1D5E48}"/>
              </a:ext>
            </a:extLst>
          </p:cNvPr>
          <p:cNvSpPr/>
          <p:nvPr/>
        </p:nvSpPr>
        <p:spPr>
          <a:xfrm rot="18900000">
            <a:off x="128599" y="5755943"/>
            <a:ext cx="73475" cy="73475"/>
          </a:xfrm>
          <a:prstGeom prst="halfFrame">
            <a:avLst>
              <a:gd name="adj1" fmla="val 10567"/>
              <a:gd name="adj2" fmla="val 9997"/>
            </a:avLst>
          </a:prstGeom>
          <a:solidFill>
            <a:srgbClr val="421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black"/>
              </a:solidFill>
              <a:latin typeface="Calibri" panose="020F0502020204030204"/>
            </a:endParaRPr>
          </a:p>
        </p:txBody>
      </p:sp>
      <p:sp>
        <p:nvSpPr>
          <p:cNvPr id="14" name="TextBox 13">
            <a:extLst>
              <a:ext uri="{FF2B5EF4-FFF2-40B4-BE49-F238E27FC236}">
                <a16:creationId xmlns:a16="http://schemas.microsoft.com/office/drawing/2014/main" id="{0FDF1445-627E-7541-B475-12CA491F5F94}"/>
              </a:ext>
            </a:extLst>
          </p:cNvPr>
          <p:cNvSpPr txBox="1"/>
          <p:nvPr/>
        </p:nvSpPr>
        <p:spPr>
          <a:xfrm>
            <a:off x="152218" y="920817"/>
            <a:ext cx="8887874" cy="369332"/>
          </a:xfrm>
          <a:prstGeom prst="rect">
            <a:avLst/>
          </a:prstGeom>
          <a:noFill/>
        </p:spPr>
        <p:txBody>
          <a:bodyPr wrap="square" rtlCol="0">
            <a:spAutoFit/>
          </a:bodyPr>
          <a:lstStyle/>
          <a:p>
            <a:pPr algn="ctr" defTabSz="685800">
              <a:defRPr/>
            </a:pPr>
            <a:r>
              <a:rPr lang="en-US" b="1" dirty="0">
                <a:solidFill>
                  <a:prstClr val="white"/>
                </a:solidFill>
                <a:latin typeface="Gotham Medium" pitchFamily="2" charset="0"/>
                <a:cs typeface="Gotham Medium" pitchFamily="2" charset="0"/>
              </a:rPr>
              <a:t>Our Approach</a:t>
            </a:r>
          </a:p>
        </p:txBody>
      </p:sp>
      <p:pic>
        <p:nvPicPr>
          <p:cNvPr id="15" name="Picture 14">
            <a:extLst>
              <a:ext uri="{FF2B5EF4-FFF2-40B4-BE49-F238E27FC236}">
                <a16:creationId xmlns:a16="http://schemas.microsoft.com/office/drawing/2014/main" id="{06652002-5A32-EA46-A834-56AEAAEB253A}"/>
              </a:ext>
            </a:extLst>
          </p:cNvPr>
          <p:cNvPicPr>
            <a:picLocks noChangeAspect="1"/>
          </p:cNvPicPr>
          <p:nvPr/>
        </p:nvPicPr>
        <p:blipFill rotWithShape="1">
          <a:blip r:embed="rId4"/>
          <a:srcRect l="-1" r="-3886"/>
          <a:stretch/>
        </p:blipFill>
        <p:spPr>
          <a:xfrm>
            <a:off x="6947152" y="5510147"/>
            <a:ext cx="1988312" cy="502721"/>
          </a:xfrm>
          <a:prstGeom prst="rect">
            <a:avLst/>
          </a:prstGeom>
        </p:spPr>
      </p:pic>
      <p:pic>
        <p:nvPicPr>
          <p:cNvPr id="2" name="Picture 1"/>
          <p:cNvPicPr>
            <a:picLocks noChangeAspect="1"/>
          </p:cNvPicPr>
          <p:nvPr/>
        </p:nvPicPr>
        <p:blipFill>
          <a:blip r:embed="rId5"/>
          <a:stretch>
            <a:fillRect/>
          </a:stretch>
        </p:blipFill>
        <p:spPr>
          <a:xfrm>
            <a:off x="25172" y="1324343"/>
            <a:ext cx="9133864" cy="5299977"/>
          </a:xfrm>
          <a:prstGeom prst="rect">
            <a:avLst/>
          </a:prstGeom>
        </p:spPr>
      </p:pic>
    </p:spTree>
    <p:extLst>
      <p:ext uri="{BB962C8B-B14F-4D97-AF65-F5344CB8AC3E}">
        <p14:creationId xmlns:p14="http://schemas.microsoft.com/office/powerpoint/2010/main" val="27276484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1430223" y="241340"/>
            <a:ext cx="5954250" cy="5673685"/>
          </a:xfrm>
          <a:prstGeom prst="rect">
            <a:avLst/>
          </a:prstGeom>
        </p:spPr>
      </p:pic>
    </p:spTree>
    <p:extLst>
      <p:ext uri="{BB962C8B-B14F-4D97-AF65-F5344CB8AC3E}">
        <p14:creationId xmlns:p14="http://schemas.microsoft.com/office/powerpoint/2010/main" val="29484370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3040"/>
            <a:ext cx="8229600" cy="1609219"/>
          </a:xfrm>
        </p:spPr>
        <p:txBody>
          <a:bodyPr>
            <a:normAutofit fontScale="90000"/>
          </a:bodyPr>
          <a:lstStyle/>
          <a:p>
            <a:r>
              <a:rPr lang="en-US" b="1" dirty="0">
                <a:solidFill>
                  <a:schemeClr val="bg1"/>
                </a:solidFill>
              </a:rPr>
              <a:t>Mrs. Chausoku Mayala and Mr. Mayala Nyamonge, Tanzania</a:t>
            </a:r>
            <a:br>
              <a:rPr lang="en-US" b="1" dirty="0">
                <a:solidFill>
                  <a:schemeClr val="bg1"/>
                </a:solidFill>
              </a:rPr>
            </a:br>
            <a:endParaRPr lang="en-US" b="1" dirty="0">
              <a:solidFill>
                <a:schemeClr val="bg1"/>
              </a:solidFill>
            </a:endParaRPr>
          </a:p>
        </p:txBody>
      </p:sp>
      <p:pic>
        <p:nvPicPr>
          <p:cNvPr id="3" name="Content Placeholder 2"/>
          <p:cNvPicPr>
            <a:picLocks noGrp="1" noChangeAspect="1"/>
          </p:cNvPicPr>
          <p:nvPr>
            <p:ph idx="1"/>
          </p:nvPr>
        </p:nvPicPr>
        <p:blipFill>
          <a:blip r:embed="rId3"/>
          <a:stretch>
            <a:fillRect/>
          </a:stretch>
        </p:blipFill>
        <p:spPr>
          <a:xfrm>
            <a:off x="673050" y="1984375"/>
            <a:ext cx="2599300" cy="3930650"/>
          </a:xfrm>
          <a:prstGeom prst="rect">
            <a:avLst/>
          </a:prstGeom>
        </p:spPr>
      </p:pic>
      <p:pic>
        <p:nvPicPr>
          <p:cNvPr id="5" name="Picture 4"/>
          <p:cNvPicPr>
            <a:picLocks noChangeAspect="1"/>
          </p:cNvPicPr>
          <p:nvPr/>
        </p:nvPicPr>
        <p:blipFill>
          <a:blip r:embed="rId4"/>
          <a:stretch>
            <a:fillRect/>
          </a:stretch>
        </p:blipFill>
        <p:spPr>
          <a:xfrm>
            <a:off x="4052632" y="2355976"/>
            <a:ext cx="4432176" cy="2938527"/>
          </a:xfrm>
          <a:prstGeom prst="rect">
            <a:avLst/>
          </a:prstGeom>
        </p:spPr>
      </p:pic>
    </p:spTree>
    <p:extLst>
      <p:ext uri="{BB962C8B-B14F-4D97-AF65-F5344CB8AC3E}">
        <p14:creationId xmlns:p14="http://schemas.microsoft.com/office/powerpoint/2010/main" val="19689713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59258"/>
            <a:ext cx="8229600" cy="1626741"/>
          </a:xfrm>
        </p:spPr>
        <p:txBody>
          <a:bodyPr>
            <a:noAutofit/>
          </a:bodyPr>
          <a:lstStyle/>
          <a:p>
            <a:r>
              <a:rPr lang="en-US" b="1" dirty="0">
                <a:solidFill>
                  <a:srgbClr val="FF0000"/>
                </a:solidFill>
              </a:rPr>
              <a:t>Thanks for this time together!</a:t>
            </a:r>
            <a:br>
              <a:rPr lang="en-US" b="1" dirty="0">
                <a:solidFill>
                  <a:srgbClr val="FF0000"/>
                </a:solidFill>
              </a:rPr>
            </a:br>
            <a:r>
              <a:rPr lang="en-US" b="1" dirty="0">
                <a:solidFill>
                  <a:srgbClr val="FF0000"/>
                </a:solidFill>
              </a:rPr>
              <a:t>May God continue to bless us all, Classis Huron.</a:t>
            </a:r>
          </a:p>
        </p:txBody>
      </p:sp>
      <p:sp>
        <p:nvSpPr>
          <p:cNvPr id="3" name="Content Placeholder 2"/>
          <p:cNvSpPr>
            <a:spLocks noGrp="1"/>
          </p:cNvSpPr>
          <p:nvPr>
            <p:ph idx="1"/>
          </p:nvPr>
        </p:nvSpPr>
        <p:spPr>
          <a:xfrm>
            <a:off x="457200" y="2397759"/>
            <a:ext cx="8229600" cy="3516813"/>
          </a:xfrm>
        </p:spPr>
        <p:txBody>
          <a:bodyPr/>
          <a:lstStyle/>
          <a:p>
            <a:pPr marL="0" indent="0">
              <a:buNone/>
            </a:pPr>
            <a:endParaRPr lang="en-US" dirty="0"/>
          </a:p>
          <a:p>
            <a:pPr marL="0" indent="0" algn="ctr">
              <a:buNone/>
            </a:pPr>
            <a:r>
              <a:rPr lang="en-US" sz="4000" b="1" i="1" dirty="0">
                <a:solidFill>
                  <a:schemeClr val="bg1"/>
                </a:solidFill>
              </a:rPr>
              <a:t>“Not all of us can do big things, but we can do small things with great love. “</a:t>
            </a:r>
          </a:p>
          <a:p>
            <a:pPr marL="0" indent="0" algn="ctr">
              <a:buNone/>
            </a:pPr>
            <a:r>
              <a:rPr lang="en-US" sz="4000" b="1" dirty="0">
                <a:solidFill>
                  <a:schemeClr val="bg1"/>
                </a:solidFill>
              </a:rPr>
              <a:t>Mother Teresa.</a:t>
            </a:r>
          </a:p>
        </p:txBody>
      </p:sp>
    </p:spTree>
    <p:extLst>
      <p:ext uri="{BB962C8B-B14F-4D97-AF65-F5344CB8AC3E}">
        <p14:creationId xmlns:p14="http://schemas.microsoft.com/office/powerpoint/2010/main" val="601726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EA6E1F3-7813-7040-A96D-DDC95CF1355F}"/>
              </a:ext>
            </a:extLst>
          </p:cNvPr>
          <p:cNvSpPr/>
          <p:nvPr/>
        </p:nvSpPr>
        <p:spPr>
          <a:xfrm rot="10800000">
            <a:off x="0" y="857251"/>
            <a:ext cx="9144000" cy="476249"/>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418FDE"/>
              </a:solidFill>
              <a:latin typeface="Calibri" panose="020F0502020204030204"/>
            </a:endParaRPr>
          </a:p>
        </p:txBody>
      </p:sp>
      <p:pic>
        <p:nvPicPr>
          <p:cNvPr id="13" name="Picture 12">
            <a:extLst>
              <a:ext uri="{FF2B5EF4-FFF2-40B4-BE49-F238E27FC236}">
                <a16:creationId xmlns:a16="http://schemas.microsoft.com/office/drawing/2014/main" id="{B5537315-9AA5-CD4A-B5D1-0364F5E33F73}"/>
              </a:ext>
            </a:extLst>
          </p:cNvPr>
          <p:cNvPicPr>
            <a:picLocks noChangeAspect="1"/>
          </p:cNvPicPr>
          <p:nvPr/>
        </p:nvPicPr>
        <p:blipFill rotWithShape="1">
          <a:blip r:embed="rId3"/>
          <a:srcRect l="22990" t="45511" r="-3014" b="46860"/>
          <a:stretch/>
        </p:blipFill>
        <p:spPr>
          <a:xfrm rot="10800000">
            <a:off x="742366" y="835240"/>
            <a:ext cx="8401634" cy="498261"/>
          </a:xfrm>
          <a:prstGeom prst="rect">
            <a:avLst/>
          </a:prstGeom>
        </p:spPr>
      </p:pic>
      <p:sp>
        <p:nvSpPr>
          <p:cNvPr id="6" name="TextBox 5">
            <a:extLst>
              <a:ext uri="{FF2B5EF4-FFF2-40B4-BE49-F238E27FC236}">
                <a16:creationId xmlns:a16="http://schemas.microsoft.com/office/drawing/2014/main" id="{B1135997-B0F0-3040-AC98-55CC74022F13}"/>
              </a:ext>
            </a:extLst>
          </p:cNvPr>
          <p:cNvSpPr txBox="1"/>
          <p:nvPr/>
        </p:nvSpPr>
        <p:spPr>
          <a:xfrm>
            <a:off x="253671" y="1830643"/>
            <a:ext cx="8786422" cy="3741851"/>
          </a:xfrm>
          <a:prstGeom prst="rect">
            <a:avLst/>
          </a:prstGeom>
          <a:noFill/>
        </p:spPr>
        <p:txBody>
          <a:bodyPr wrap="square" numCol="1" spcCol="457200" rtlCol="0">
            <a:noAutofit/>
          </a:bodyPr>
          <a:lstStyle/>
          <a:p>
            <a:pPr marL="342900" indent="-342900" defTabSz="685800">
              <a:lnSpc>
                <a:spcPct val="114000"/>
              </a:lnSpc>
              <a:buFontTx/>
              <a:buAutoNum type="arabicPeriod"/>
              <a:defRPr/>
            </a:pPr>
            <a:r>
              <a:rPr lang="en-US" sz="2400" dirty="0">
                <a:solidFill>
                  <a:prstClr val="black"/>
                </a:solidFill>
                <a:latin typeface="Calibri" panose="020F0502020204030204"/>
                <a:cs typeface="Gotham Book" pitchFamily="2" charset="0"/>
              </a:rPr>
              <a:t>Deepen our capacity and culture of accountability</a:t>
            </a:r>
          </a:p>
          <a:p>
            <a:pPr marL="342900" indent="-342900" defTabSz="685800">
              <a:lnSpc>
                <a:spcPct val="114000"/>
              </a:lnSpc>
              <a:buFontTx/>
              <a:buAutoNum type="arabicPeriod"/>
              <a:defRPr/>
            </a:pPr>
            <a:r>
              <a:rPr lang="en-US" sz="2400" dirty="0">
                <a:solidFill>
                  <a:prstClr val="black"/>
                </a:solidFill>
                <a:latin typeface="Calibri" panose="020F0502020204030204"/>
                <a:cs typeface="Gotham Book" pitchFamily="2" charset="0"/>
              </a:rPr>
              <a:t>Enable innovation</a:t>
            </a:r>
          </a:p>
          <a:p>
            <a:pPr marL="342900" indent="-342900" defTabSz="685800">
              <a:lnSpc>
                <a:spcPct val="114000"/>
              </a:lnSpc>
              <a:buFontTx/>
              <a:buAutoNum type="arabicPeriod"/>
              <a:defRPr/>
            </a:pPr>
            <a:r>
              <a:rPr lang="en-US" sz="2400" dirty="0">
                <a:solidFill>
                  <a:prstClr val="black"/>
                </a:solidFill>
                <a:latin typeface="Calibri" panose="020F0502020204030204"/>
                <a:cs typeface="Gotham Book" pitchFamily="2" charset="0"/>
              </a:rPr>
              <a:t>Agility</a:t>
            </a:r>
          </a:p>
          <a:p>
            <a:pPr marL="342900" indent="-342900" defTabSz="685800">
              <a:lnSpc>
                <a:spcPct val="114000"/>
              </a:lnSpc>
              <a:buFontTx/>
              <a:buAutoNum type="arabicPeriod"/>
              <a:defRPr/>
            </a:pPr>
            <a:r>
              <a:rPr lang="en-US" sz="2400" dirty="0">
                <a:solidFill>
                  <a:prstClr val="black"/>
                </a:solidFill>
                <a:latin typeface="Calibri" panose="020F0502020204030204"/>
                <a:cs typeface="Gotham Book" pitchFamily="2" charset="0"/>
              </a:rPr>
              <a:t>Sharp focus, clear context, strong programming results</a:t>
            </a:r>
          </a:p>
          <a:p>
            <a:pPr marL="342900" indent="-342900" defTabSz="685800">
              <a:lnSpc>
                <a:spcPct val="114000"/>
              </a:lnSpc>
              <a:buFontTx/>
              <a:buAutoNum type="arabicPeriod"/>
              <a:defRPr/>
            </a:pPr>
            <a:r>
              <a:rPr lang="en-US" sz="2400" dirty="0">
                <a:solidFill>
                  <a:prstClr val="black"/>
                </a:solidFill>
                <a:latin typeface="Calibri" panose="020F0502020204030204"/>
                <a:cs typeface="Gotham Book" pitchFamily="2" charset="0"/>
              </a:rPr>
              <a:t>Coherence, not conformity</a:t>
            </a:r>
          </a:p>
          <a:p>
            <a:pPr marL="342900" indent="-342900" defTabSz="685800">
              <a:lnSpc>
                <a:spcPct val="114000"/>
              </a:lnSpc>
              <a:buFontTx/>
              <a:buAutoNum type="arabicPeriod"/>
              <a:defRPr/>
            </a:pPr>
            <a:r>
              <a:rPr lang="en-US" sz="2400" dirty="0">
                <a:solidFill>
                  <a:prstClr val="black"/>
                </a:solidFill>
                <a:latin typeface="Calibri" panose="020F0502020204030204"/>
                <a:cs typeface="Gotham Book" pitchFamily="2" charset="0"/>
              </a:rPr>
              <a:t>Shift power</a:t>
            </a:r>
          </a:p>
          <a:p>
            <a:pPr marL="342900" indent="-342900" defTabSz="685800">
              <a:lnSpc>
                <a:spcPct val="114000"/>
              </a:lnSpc>
              <a:buFontTx/>
              <a:buAutoNum type="arabicPeriod"/>
              <a:defRPr/>
            </a:pPr>
            <a:r>
              <a:rPr lang="en-US" sz="2400" dirty="0">
                <a:solidFill>
                  <a:prstClr val="black"/>
                </a:solidFill>
                <a:latin typeface="Calibri" panose="020F0502020204030204"/>
                <a:cs typeface="Gotham Book" pitchFamily="2" charset="0"/>
              </a:rPr>
              <a:t>Boldly articulate our organizational identity</a:t>
            </a:r>
          </a:p>
        </p:txBody>
      </p:sp>
      <p:sp>
        <p:nvSpPr>
          <p:cNvPr id="21" name="Slide Number Placeholder 4">
            <a:extLst>
              <a:ext uri="{FF2B5EF4-FFF2-40B4-BE49-F238E27FC236}">
                <a16:creationId xmlns:a16="http://schemas.microsoft.com/office/drawing/2014/main" id="{9669BBBD-023A-594D-A8DE-D6A2D24EC8DE}"/>
              </a:ext>
            </a:extLst>
          </p:cNvPr>
          <p:cNvSpPr txBox="1">
            <a:spLocks/>
          </p:cNvSpPr>
          <p:nvPr/>
        </p:nvSpPr>
        <p:spPr>
          <a:xfrm>
            <a:off x="7992208" y="940136"/>
            <a:ext cx="999575" cy="273844"/>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fld id="{9A26A0F2-88C3-C04E-B664-7B630CF6D9DD}" type="slidenum">
              <a:rPr lang="en-US" sz="900">
                <a:solidFill>
                  <a:prstClr val="white"/>
                </a:solidFill>
                <a:latin typeface="Arial" panose="020B0604020202020204" pitchFamily="34" charset="0"/>
                <a:cs typeface="Arial" panose="020B0604020202020204" pitchFamily="34" charset="0"/>
              </a:rPr>
              <a:pPr defTabSz="685800">
                <a:defRPr/>
              </a:pPr>
              <a:t>4</a:t>
            </a:fld>
            <a:endParaRPr lang="en-US" sz="900" dirty="0">
              <a:solidFill>
                <a:prstClr val="white"/>
              </a:solidFill>
              <a:latin typeface="Arial" panose="020B0604020202020204" pitchFamily="34" charset="0"/>
              <a:cs typeface="Arial" panose="020B0604020202020204" pitchFamily="34" charset="0"/>
            </a:endParaRPr>
          </a:p>
        </p:txBody>
      </p:sp>
      <p:sp>
        <p:nvSpPr>
          <p:cNvPr id="28" name="Slide_Forward">
            <a:hlinkClick r:id="" action="ppaction://hlinkshowjump?jump=nextslide"/>
            <a:extLst>
              <a:ext uri="{FF2B5EF4-FFF2-40B4-BE49-F238E27FC236}">
                <a16:creationId xmlns:a16="http://schemas.microsoft.com/office/drawing/2014/main" id="{8E118019-AEE5-184C-B10D-E3C0F401B125}"/>
              </a:ext>
            </a:extLst>
          </p:cNvPr>
          <p:cNvSpPr/>
          <p:nvPr/>
        </p:nvSpPr>
        <p:spPr>
          <a:xfrm rot="8100000">
            <a:off x="8951400" y="5755944"/>
            <a:ext cx="73475" cy="73475"/>
          </a:xfrm>
          <a:prstGeom prst="halfFrame">
            <a:avLst>
              <a:gd name="adj1" fmla="val 10567"/>
              <a:gd name="adj2" fmla="val 9997"/>
            </a:avLst>
          </a:prstGeom>
          <a:solidFill>
            <a:srgbClr val="421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black"/>
              </a:solidFill>
              <a:latin typeface="Calibri" panose="020F0502020204030204"/>
            </a:endParaRPr>
          </a:p>
        </p:txBody>
      </p:sp>
      <p:sp>
        <p:nvSpPr>
          <p:cNvPr id="29" name="Slide_Backward">
            <a:hlinkClick r:id="" action="ppaction://hlinkshowjump?jump=previousslide"/>
            <a:extLst>
              <a:ext uri="{FF2B5EF4-FFF2-40B4-BE49-F238E27FC236}">
                <a16:creationId xmlns:a16="http://schemas.microsoft.com/office/drawing/2014/main" id="{7B5E8F89-EEC0-A348-8118-7496FD1D5E48}"/>
              </a:ext>
            </a:extLst>
          </p:cNvPr>
          <p:cNvSpPr/>
          <p:nvPr/>
        </p:nvSpPr>
        <p:spPr>
          <a:xfrm rot="18900000">
            <a:off x="128599" y="5755943"/>
            <a:ext cx="73475" cy="73475"/>
          </a:xfrm>
          <a:prstGeom prst="halfFrame">
            <a:avLst>
              <a:gd name="adj1" fmla="val 10567"/>
              <a:gd name="adj2" fmla="val 9997"/>
            </a:avLst>
          </a:prstGeom>
          <a:solidFill>
            <a:srgbClr val="421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black"/>
              </a:solidFill>
              <a:latin typeface="Calibri" panose="020F0502020204030204"/>
            </a:endParaRPr>
          </a:p>
        </p:txBody>
      </p:sp>
      <p:sp>
        <p:nvSpPr>
          <p:cNvPr id="14" name="TextBox 13">
            <a:extLst>
              <a:ext uri="{FF2B5EF4-FFF2-40B4-BE49-F238E27FC236}">
                <a16:creationId xmlns:a16="http://schemas.microsoft.com/office/drawing/2014/main" id="{0FDF1445-627E-7541-B475-12CA491F5F94}"/>
              </a:ext>
            </a:extLst>
          </p:cNvPr>
          <p:cNvSpPr txBox="1"/>
          <p:nvPr/>
        </p:nvSpPr>
        <p:spPr>
          <a:xfrm>
            <a:off x="152218" y="920817"/>
            <a:ext cx="8887874" cy="369332"/>
          </a:xfrm>
          <a:prstGeom prst="rect">
            <a:avLst/>
          </a:prstGeom>
          <a:noFill/>
        </p:spPr>
        <p:txBody>
          <a:bodyPr wrap="square" rtlCol="0">
            <a:spAutoFit/>
          </a:bodyPr>
          <a:lstStyle/>
          <a:p>
            <a:pPr algn="ctr" defTabSz="685800">
              <a:defRPr/>
            </a:pPr>
            <a:r>
              <a:rPr lang="en-US" b="1" dirty="0">
                <a:solidFill>
                  <a:prstClr val="white"/>
                </a:solidFill>
                <a:latin typeface="Gotham Medium" pitchFamily="2" charset="0"/>
                <a:cs typeface="Gotham Medium" pitchFamily="2" charset="0"/>
              </a:rPr>
              <a:t>Our Priorities</a:t>
            </a:r>
          </a:p>
        </p:txBody>
      </p:sp>
      <p:pic>
        <p:nvPicPr>
          <p:cNvPr id="15" name="Picture 14">
            <a:extLst>
              <a:ext uri="{FF2B5EF4-FFF2-40B4-BE49-F238E27FC236}">
                <a16:creationId xmlns:a16="http://schemas.microsoft.com/office/drawing/2014/main" id="{06652002-5A32-EA46-A834-56AEAAEB253A}"/>
              </a:ext>
            </a:extLst>
          </p:cNvPr>
          <p:cNvPicPr>
            <a:picLocks noChangeAspect="1"/>
          </p:cNvPicPr>
          <p:nvPr/>
        </p:nvPicPr>
        <p:blipFill rotWithShape="1">
          <a:blip r:embed="rId4"/>
          <a:srcRect l="-1" r="-3886"/>
          <a:stretch/>
        </p:blipFill>
        <p:spPr>
          <a:xfrm>
            <a:off x="6947152" y="5510147"/>
            <a:ext cx="1988312" cy="502721"/>
          </a:xfrm>
          <a:prstGeom prst="rect">
            <a:avLst/>
          </a:prstGeom>
        </p:spPr>
      </p:pic>
    </p:spTree>
    <p:extLst>
      <p:ext uri="{BB962C8B-B14F-4D97-AF65-F5344CB8AC3E}">
        <p14:creationId xmlns:p14="http://schemas.microsoft.com/office/powerpoint/2010/main" val="3360559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EA6E1F3-7813-7040-A96D-DDC95CF1355F}"/>
              </a:ext>
            </a:extLst>
          </p:cNvPr>
          <p:cNvSpPr/>
          <p:nvPr/>
        </p:nvSpPr>
        <p:spPr>
          <a:xfrm rot="10800000">
            <a:off x="0" y="857251"/>
            <a:ext cx="9144000" cy="476249"/>
          </a:xfrm>
          <a:prstGeom prst="rect">
            <a:avLst/>
          </a:prstGeom>
          <a:solidFill>
            <a:srgbClr val="418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418FD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B5537315-9AA5-CD4A-B5D1-0364F5E33F73}"/>
              </a:ext>
            </a:extLst>
          </p:cNvPr>
          <p:cNvPicPr>
            <a:picLocks noChangeAspect="1"/>
          </p:cNvPicPr>
          <p:nvPr/>
        </p:nvPicPr>
        <p:blipFill rotWithShape="1">
          <a:blip r:embed="rId3"/>
          <a:srcRect l="22990" t="45511" r="-3014" b="46860"/>
          <a:stretch/>
        </p:blipFill>
        <p:spPr>
          <a:xfrm rot="10800000">
            <a:off x="742366" y="835240"/>
            <a:ext cx="8401634" cy="498261"/>
          </a:xfrm>
          <a:prstGeom prst="rect">
            <a:avLst/>
          </a:prstGeom>
        </p:spPr>
      </p:pic>
      <p:sp>
        <p:nvSpPr>
          <p:cNvPr id="6" name="TextBox 5">
            <a:extLst>
              <a:ext uri="{FF2B5EF4-FFF2-40B4-BE49-F238E27FC236}">
                <a16:creationId xmlns:a16="http://schemas.microsoft.com/office/drawing/2014/main" id="{B1135997-B0F0-3040-AC98-55CC74022F13}"/>
              </a:ext>
            </a:extLst>
          </p:cNvPr>
          <p:cNvSpPr txBox="1"/>
          <p:nvPr/>
        </p:nvSpPr>
        <p:spPr>
          <a:xfrm>
            <a:off x="558999" y="2583868"/>
            <a:ext cx="8026003" cy="1906489"/>
          </a:xfrm>
          <a:prstGeom prst="rect">
            <a:avLst/>
          </a:prstGeom>
          <a:noFill/>
        </p:spPr>
        <p:txBody>
          <a:bodyPr wrap="square" numCol="2" spcCol="457200" rtlCol="0">
            <a:noAutofit/>
          </a:bodyPr>
          <a:lstStyle/>
          <a:p>
            <a:pPr marL="0" marR="0" lvl="0" indent="0" algn="l" defTabSz="685800" rtl="0" eaLnBrk="1" fontAlgn="auto" latinLnBrk="0" hangingPunct="1">
              <a:lnSpc>
                <a:spcPct val="114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Garamond" panose="02020404030301010803" pitchFamily="18" charset="0"/>
              <a:ea typeface="+mn-ea"/>
              <a:cs typeface="Gotham Book" pitchFamily="2" charset="0"/>
            </a:endParaRPr>
          </a:p>
        </p:txBody>
      </p:sp>
      <p:sp>
        <p:nvSpPr>
          <p:cNvPr id="21" name="Slide Number Placeholder 4">
            <a:extLst>
              <a:ext uri="{FF2B5EF4-FFF2-40B4-BE49-F238E27FC236}">
                <a16:creationId xmlns:a16="http://schemas.microsoft.com/office/drawing/2014/main" id="{9669BBBD-023A-594D-A8DE-D6A2D24EC8DE}"/>
              </a:ext>
            </a:extLst>
          </p:cNvPr>
          <p:cNvSpPr txBox="1">
            <a:spLocks/>
          </p:cNvSpPr>
          <p:nvPr/>
        </p:nvSpPr>
        <p:spPr>
          <a:xfrm>
            <a:off x="7992208" y="940136"/>
            <a:ext cx="999575" cy="273844"/>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9A26A0F2-88C3-C04E-B664-7B630CF6D9DD}" type="slidenum">
              <a:rPr kumimoji="0" lang="en-US" sz="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 name="Slide_Forward">
            <a:hlinkClick r:id="" action="ppaction://hlinkshowjump?jump=nextslide"/>
            <a:extLst>
              <a:ext uri="{FF2B5EF4-FFF2-40B4-BE49-F238E27FC236}">
                <a16:creationId xmlns:a16="http://schemas.microsoft.com/office/drawing/2014/main" id="{8E118019-AEE5-184C-B10D-E3C0F401B125}"/>
              </a:ext>
            </a:extLst>
          </p:cNvPr>
          <p:cNvSpPr/>
          <p:nvPr/>
        </p:nvSpPr>
        <p:spPr>
          <a:xfrm rot="8100000">
            <a:off x="8951400" y="5755944"/>
            <a:ext cx="73475" cy="73475"/>
          </a:xfrm>
          <a:prstGeom prst="halfFrame">
            <a:avLst>
              <a:gd name="adj1" fmla="val 10567"/>
              <a:gd name="adj2" fmla="val 9997"/>
            </a:avLst>
          </a:prstGeom>
          <a:solidFill>
            <a:srgbClr val="421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Slide_Backward">
            <a:hlinkClick r:id="" action="ppaction://hlinkshowjump?jump=previousslide"/>
            <a:extLst>
              <a:ext uri="{FF2B5EF4-FFF2-40B4-BE49-F238E27FC236}">
                <a16:creationId xmlns:a16="http://schemas.microsoft.com/office/drawing/2014/main" id="{7B5E8F89-EEC0-A348-8118-7496FD1D5E48}"/>
              </a:ext>
            </a:extLst>
          </p:cNvPr>
          <p:cNvSpPr/>
          <p:nvPr/>
        </p:nvSpPr>
        <p:spPr>
          <a:xfrm rot="18900000">
            <a:off x="128599" y="5755943"/>
            <a:ext cx="73475" cy="73475"/>
          </a:xfrm>
          <a:prstGeom prst="halfFrame">
            <a:avLst>
              <a:gd name="adj1" fmla="val 10567"/>
              <a:gd name="adj2" fmla="val 9997"/>
            </a:avLst>
          </a:prstGeom>
          <a:solidFill>
            <a:srgbClr val="421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0FDF1445-627E-7541-B475-12CA491F5F94}"/>
              </a:ext>
            </a:extLst>
          </p:cNvPr>
          <p:cNvSpPr txBox="1"/>
          <p:nvPr/>
        </p:nvSpPr>
        <p:spPr>
          <a:xfrm>
            <a:off x="152218" y="920817"/>
            <a:ext cx="8887874"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otham Medium" pitchFamily="2" charset="0"/>
                <a:ea typeface="+mn-ea"/>
                <a:cs typeface="Gotham Medium" pitchFamily="2" charset="0"/>
              </a:rPr>
              <a:t>Our Affiliations</a:t>
            </a:r>
          </a:p>
        </p:txBody>
      </p:sp>
      <p:pic>
        <p:nvPicPr>
          <p:cNvPr id="15" name="Picture 14">
            <a:extLst>
              <a:ext uri="{FF2B5EF4-FFF2-40B4-BE49-F238E27FC236}">
                <a16:creationId xmlns:a16="http://schemas.microsoft.com/office/drawing/2014/main" id="{06652002-5A32-EA46-A834-56AEAAEB253A}"/>
              </a:ext>
            </a:extLst>
          </p:cNvPr>
          <p:cNvPicPr>
            <a:picLocks noChangeAspect="1"/>
          </p:cNvPicPr>
          <p:nvPr/>
        </p:nvPicPr>
        <p:blipFill rotWithShape="1">
          <a:blip r:embed="rId4"/>
          <a:srcRect l="-1" r="-3886"/>
          <a:stretch/>
        </p:blipFill>
        <p:spPr>
          <a:xfrm>
            <a:off x="6947152" y="5510147"/>
            <a:ext cx="1988312" cy="502721"/>
          </a:xfrm>
          <a:prstGeom prst="rect">
            <a:avLst/>
          </a:prstGeom>
        </p:spPr>
      </p:pic>
      <p:pic>
        <p:nvPicPr>
          <p:cNvPr id="2" name="Picture 1"/>
          <p:cNvPicPr>
            <a:picLocks noChangeAspect="1"/>
          </p:cNvPicPr>
          <p:nvPr/>
        </p:nvPicPr>
        <p:blipFill>
          <a:blip r:embed="rId5"/>
          <a:stretch>
            <a:fillRect/>
          </a:stretch>
        </p:blipFill>
        <p:spPr>
          <a:xfrm>
            <a:off x="217291" y="1652940"/>
            <a:ext cx="8755979" cy="3537769"/>
          </a:xfrm>
          <a:prstGeom prst="rect">
            <a:avLst/>
          </a:prstGeom>
        </p:spPr>
      </p:pic>
    </p:spTree>
    <p:extLst>
      <p:ext uri="{BB962C8B-B14F-4D97-AF65-F5344CB8AC3E}">
        <p14:creationId xmlns:p14="http://schemas.microsoft.com/office/powerpoint/2010/main" val="733777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4EBB91F-401A-0742-9358-BFBBC2D755D0}"/>
              </a:ext>
            </a:extLst>
          </p:cNvPr>
          <p:cNvGrpSpPr/>
          <p:nvPr/>
        </p:nvGrpSpPr>
        <p:grpSpPr>
          <a:xfrm>
            <a:off x="-1" y="857248"/>
            <a:ext cx="9144000" cy="5143502"/>
            <a:chOff x="0" y="-1"/>
            <a:chExt cx="12192000" cy="6858003"/>
          </a:xfrm>
        </p:grpSpPr>
        <p:sp>
          <p:nvSpPr>
            <p:cNvPr id="9" name="Rectangle 8">
              <a:extLst>
                <a:ext uri="{FF2B5EF4-FFF2-40B4-BE49-F238E27FC236}">
                  <a16:creationId xmlns:a16="http://schemas.microsoft.com/office/drawing/2014/main" id="{65E41381-E071-1A47-B37C-B7E199110CF6}"/>
                </a:ext>
              </a:extLst>
            </p:cNvPr>
            <p:cNvSpPr/>
            <p:nvPr/>
          </p:nvSpPr>
          <p:spPr>
            <a:xfrm rot="10800000">
              <a:off x="0" y="0"/>
              <a:ext cx="12192000" cy="1068999"/>
            </a:xfrm>
            <a:prstGeom prst="rect">
              <a:avLst/>
            </a:prstGeom>
            <a:solidFill>
              <a:srgbClr val="B0C0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pic>
          <p:nvPicPr>
            <p:cNvPr id="10" name="Picture 9">
              <a:extLst>
                <a:ext uri="{FF2B5EF4-FFF2-40B4-BE49-F238E27FC236}">
                  <a16:creationId xmlns:a16="http://schemas.microsoft.com/office/drawing/2014/main" id="{CB2A27A0-5E21-6F4F-BE31-74BB5EDDBED2}"/>
                </a:ext>
              </a:extLst>
            </p:cNvPr>
            <p:cNvPicPr>
              <a:picLocks noChangeAspect="1"/>
            </p:cNvPicPr>
            <p:nvPr/>
          </p:nvPicPr>
          <p:blipFill rotWithShape="1">
            <a:blip r:embed="rId3"/>
            <a:srcRect l="22844" r="-2209" b="46734"/>
            <a:stretch/>
          </p:blipFill>
          <p:spPr>
            <a:xfrm rot="10800000">
              <a:off x="745330" y="-1"/>
              <a:ext cx="11446670" cy="4779172"/>
            </a:xfrm>
            <a:prstGeom prst="rect">
              <a:avLst/>
            </a:prstGeom>
          </p:spPr>
        </p:pic>
        <p:sp>
          <p:nvSpPr>
            <p:cNvPr id="13" name="Rectangle 12">
              <a:extLst>
                <a:ext uri="{FF2B5EF4-FFF2-40B4-BE49-F238E27FC236}">
                  <a16:creationId xmlns:a16="http://schemas.microsoft.com/office/drawing/2014/main" id="{1E8CAFDC-CB23-4A46-AB16-38770B619549}"/>
                </a:ext>
              </a:extLst>
            </p:cNvPr>
            <p:cNvSpPr/>
            <p:nvPr/>
          </p:nvSpPr>
          <p:spPr>
            <a:xfrm rot="10800000">
              <a:off x="0" y="635000"/>
              <a:ext cx="12192000" cy="6223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grpSp>
      <p:sp>
        <p:nvSpPr>
          <p:cNvPr id="12" name="TextBox 11">
            <a:extLst>
              <a:ext uri="{FF2B5EF4-FFF2-40B4-BE49-F238E27FC236}">
                <a16:creationId xmlns:a16="http://schemas.microsoft.com/office/drawing/2014/main" id="{CFE7C126-2F49-BA43-9E22-6371B35381E5}"/>
              </a:ext>
            </a:extLst>
          </p:cNvPr>
          <p:cNvSpPr txBox="1"/>
          <p:nvPr/>
        </p:nvSpPr>
        <p:spPr>
          <a:xfrm>
            <a:off x="558999" y="2199899"/>
            <a:ext cx="8026003" cy="2561532"/>
          </a:xfrm>
          <a:prstGeom prst="rect">
            <a:avLst/>
          </a:prstGeom>
          <a:noFill/>
        </p:spPr>
        <p:txBody>
          <a:bodyPr wrap="square" numCol="3" spcCol="457200" rtlCol="0">
            <a:noAutofit/>
          </a:bodyPr>
          <a:lstStyle/>
          <a:p>
            <a:pPr defTabSz="685800">
              <a:lnSpc>
                <a:spcPct val="114000"/>
              </a:lnSpc>
              <a:buSzPct val="100000"/>
              <a:buBlip>
                <a:blip r:embed="rId4"/>
              </a:buBlip>
              <a:defRPr/>
            </a:pPr>
            <a:endParaRPr lang="en-US" sz="2100" dirty="0">
              <a:solidFill>
                <a:prstClr val="black"/>
              </a:solidFill>
              <a:latin typeface="Gotham Light" pitchFamily="2" charset="0"/>
              <a:cs typeface="Gotham Light" pitchFamily="2" charset="0"/>
            </a:endParaRPr>
          </a:p>
        </p:txBody>
      </p:sp>
      <p:sp>
        <p:nvSpPr>
          <p:cNvPr id="16" name="Slide Number Placeholder 4">
            <a:extLst>
              <a:ext uri="{FF2B5EF4-FFF2-40B4-BE49-F238E27FC236}">
                <a16:creationId xmlns:a16="http://schemas.microsoft.com/office/drawing/2014/main" id="{43D5D2C8-817C-9C4C-AA83-CA7000E17FAC}"/>
              </a:ext>
            </a:extLst>
          </p:cNvPr>
          <p:cNvSpPr txBox="1">
            <a:spLocks/>
          </p:cNvSpPr>
          <p:nvPr/>
        </p:nvSpPr>
        <p:spPr>
          <a:xfrm>
            <a:off x="7992208" y="940136"/>
            <a:ext cx="999575" cy="273844"/>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fld id="{9A26A0F2-88C3-C04E-B664-7B630CF6D9DD}" type="slidenum">
              <a:rPr lang="en-US" sz="900">
                <a:solidFill>
                  <a:prstClr val="white"/>
                </a:solidFill>
                <a:latin typeface="Arial" panose="020B0604020202020204" pitchFamily="34" charset="0"/>
                <a:cs typeface="Arial" panose="020B0604020202020204" pitchFamily="34" charset="0"/>
              </a:rPr>
              <a:pPr defTabSz="685800">
                <a:defRPr/>
              </a:pPr>
              <a:t>6</a:t>
            </a:fld>
            <a:endParaRPr lang="en-US" sz="900" dirty="0">
              <a:solidFill>
                <a:prstClr val="white"/>
              </a:solidFill>
              <a:latin typeface="Arial" panose="020B0604020202020204" pitchFamily="34" charset="0"/>
              <a:cs typeface="Arial" panose="020B0604020202020204" pitchFamily="34" charset="0"/>
            </a:endParaRPr>
          </a:p>
        </p:txBody>
      </p:sp>
      <p:sp>
        <p:nvSpPr>
          <p:cNvPr id="23" name="Slide_Forward">
            <a:hlinkClick r:id="" action="ppaction://hlinkshowjump?jump=nextslide"/>
            <a:extLst>
              <a:ext uri="{FF2B5EF4-FFF2-40B4-BE49-F238E27FC236}">
                <a16:creationId xmlns:a16="http://schemas.microsoft.com/office/drawing/2014/main" id="{57F82EF7-7810-F549-B9FB-3496A08A0ECF}"/>
              </a:ext>
            </a:extLst>
          </p:cNvPr>
          <p:cNvSpPr/>
          <p:nvPr/>
        </p:nvSpPr>
        <p:spPr>
          <a:xfrm rot="8100000">
            <a:off x="8951400" y="5755944"/>
            <a:ext cx="73475" cy="73475"/>
          </a:xfrm>
          <a:prstGeom prst="halfFrame">
            <a:avLst>
              <a:gd name="adj1" fmla="val 10567"/>
              <a:gd name="adj2" fmla="val 9997"/>
            </a:avLst>
          </a:prstGeom>
          <a:solidFill>
            <a:srgbClr val="421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black"/>
              </a:solidFill>
              <a:latin typeface="Calibri" panose="020F0502020204030204"/>
            </a:endParaRPr>
          </a:p>
        </p:txBody>
      </p:sp>
      <p:sp>
        <p:nvSpPr>
          <p:cNvPr id="24" name="Slide_Backward">
            <a:hlinkClick r:id="" action="ppaction://hlinkshowjump?jump=previousslide"/>
            <a:extLst>
              <a:ext uri="{FF2B5EF4-FFF2-40B4-BE49-F238E27FC236}">
                <a16:creationId xmlns:a16="http://schemas.microsoft.com/office/drawing/2014/main" id="{74328D62-9B23-0A46-992C-3554C2CE58BD}"/>
              </a:ext>
            </a:extLst>
          </p:cNvPr>
          <p:cNvSpPr/>
          <p:nvPr/>
        </p:nvSpPr>
        <p:spPr>
          <a:xfrm rot="18900000">
            <a:off x="128599" y="5755943"/>
            <a:ext cx="73475" cy="73475"/>
          </a:xfrm>
          <a:prstGeom prst="halfFrame">
            <a:avLst>
              <a:gd name="adj1" fmla="val 10567"/>
              <a:gd name="adj2" fmla="val 9997"/>
            </a:avLst>
          </a:prstGeom>
          <a:solidFill>
            <a:srgbClr val="421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black"/>
              </a:solidFill>
              <a:latin typeface="Calibri" panose="020F0502020204030204"/>
            </a:endParaRPr>
          </a:p>
        </p:txBody>
      </p:sp>
      <p:sp>
        <p:nvSpPr>
          <p:cNvPr id="14" name="TextBox 13">
            <a:extLst>
              <a:ext uri="{FF2B5EF4-FFF2-40B4-BE49-F238E27FC236}">
                <a16:creationId xmlns:a16="http://schemas.microsoft.com/office/drawing/2014/main" id="{356F8338-6440-904C-AB81-118271FC0294}"/>
              </a:ext>
            </a:extLst>
          </p:cNvPr>
          <p:cNvSpPr txBox="1"/>
          <p:nvPr/>
        </p:nvSpPr>
        <p:spPr>
          <a:xfrm>
            <a:off x="152218" y="920817"/>
            <a:ext cx="8991782" cy="369332"/>
          </a:xfrm>
          <a:prstGeom prst="rect">
            <a:avLst/>
          </a:prstGeom>
          <a:noFill/>
        </p:spPr>
        <p:txBody>
          <a:bodyPr wrap="square" rtlCol="0">
            <a:spAutoFit/>
          </a:bodyPr>
          <a:lstStyle/>
          <a:p>
            <a:pPr algn="ctr" defTabSz="685800">
              <a:defRPr/>
            </a:pPr>
            <a:r>
              <a:rPr lang="en-US" b="1" dirty="0">
                <a:solidFill>
                  <a:prstClr val="white"/>
                </a:solidFill>
                <a:latin typeface="Gotham Medium" pitchFamily="2" charset="0"/>
                <a:cs typeface="Gotham Medium" pitchFamily="2" charset="0"/>
              </a:rPr>
              <a:t>Where we work</a:t>
            </a:r>
          </a:p>
        </p:txBody>
      </p:sp>
      <p:pic>
        <p:nvPicPr>
          <p:cNvPr id="15" name="Picture 14">
            <a:extLst>
              <a:ext uri="{FF2B5EF4-FFF2-40B4-BE49-F238E27FC236}">
                <a16:creationId xmlns:a16="http://schemas.microsoft.com/office/drawing/2014/main" id="{01025A5E-E659-764C-83E8-742DCDB1F8AB}"/>
              </a:ext>
            </a:extLst>
          </p:cNvPr>
          <p:cNvPicPr>
            <a:picLocks noChangeAspect="1"/>
          </p:cNvPicPr>
          <p:nvPr/>
        </p:nvPicPr>
        <p:blipFill rotWithShape="1">
          <a:blip r:embed="rId5"/>
          <a:srcRect l="-1" r="-3886"/>
          <a:stretch/>
        </p:blipFill>
        <p:spPr>
          <a:xfrm>
            <a:off x="6947152" y="5510147"/>
            <a:ext cx="1988312" cy="502721"/>
          </a:xfrm>
          <a:prstGeom prst="rect">
            <a:avLst/>
          </a:prstGeom>
        </p:spPr>
      </p:pic>
      <p:sp>
        <p:nvSpPr>
          <p:cNvPr id="17" name="TextBox 16">
            <a:extLst>
              <a:ext uri="{FF2B5EF4-FFF2-40B4-BE49-F238E27FC236}">
                <a16:creationId xmlns:a16="http://schemas.microsoft.com/office/drawing/2014/main" id="{BC27EF2E-F4CF-3E4C-88F5-4501FEFF37E3}"/>
              </a:ext>
            </a:extLst>
          </p:cNvPr>
          <p:cNvSpPr txBox="1"/>
          <p:nvPr/>
        </p:nvSpPr>
        <p:spPr>
          <a:xfrm>
            <a:off x="243401" y="1289401"/>
            <a:ext cx="3931277" cy="369332"/>
          </a:xfrm>
          <a:prstGeom prst="rect">
            <a:avLst/>
          </a:prstGeom>
          <a:noFill/>
        </p:spPr>
        <p:txBody>
          <a:bodyPr wrap="square" rtlCol="0">
            <a:spAutoFit/>
          </a:bodyPr>
          <a:lstStyle/>
          <a:p>
            <a:pPr defTabSz="685800">
              <a:defRPr/>
            </a:pPr>
            <a:r>
              <a:rPr lang="en-US" b="1" dirty="0">
                <a:solidFill>
                  <a:prstClr val="white"/>
                </a:solidFill>
                <a:latin typeface="Gotham Medium" pitchFamily="2" charset="0"/>
                <a:cs typeface="Gotham Medium" pitchFamily="2" charset="0"/>
              </a:rPr>
              <a:t>Section Header</a:t>
            </a:r>
          </a:p>
        </p:txBody>
      </p:sp>
      <p:pic>
        <p:nvPicPr>
          <p:cNvPr id="4" name="Picture 3"/>
          <p:cNvPicPr>
            <a:picLocks noChangeAspect="1"/>
          </p:cNvPicPr>
          <p:nvPr/>
        </p:nvPicPr>
        <p:blipFill>
          <a:blip r:embed="rId6"/>
          <a:stretch>
            <a:fillRect/>
          </a:stretch>
        </p:blipFill>
        <p:spPr>
          <a:xfrm>
            <a:off x="0" y="1317740"/>
            <a:ext cx="9143999" cy="4343399"/>
          </a:xfrm>
          <a:prstGeom prst="rect">
            <a:avLst/>
          </a:prstGeom>
        </p:spPr>
      </p:pic>
    </p:spTree>
    <p:extLst>
      <p:ext uri="{BB962C8B-B14F-4D97-AF65-F5344CB8AC3E}">
        <p14:creationId xmlns:p14="http://schemas.microsoft.com/office/powerpoint/2010/main" val="1725922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solidFill>
                  <a:srgbClr val="FF0000"/>
                </a:solidFill>
              </a:rPr>
              <a:t>North American and global disaster response and rehabilitation</a:t>
            </a:r>
          </a:p>
        </p:txBody>
      </p:sp>
      <p:sp>
        <p:nvSpPr>
          <p:cNvPr id="3" name="Content Placeholder 2"/>
          <p:cNvSpPr>
            <a:spLocks noGrp="1"/>
          </p:cNvSpPr>
          <p:nvPr>
            <p:ph idx="1"/>
          </p:nvPr>
        </p:nvSpPr>
        <p:spPr>
          <a:xfrm>
            <a:off x="457200" y="2535382"/>
            <a:ext cx="8229600" cy="3962400"/>
          </a:xfrm>
        </p:spPr>
        <p:txBody>
          <a:bodyPr>
            <a:normAutofit lnSpcReduction="10000"/>
          </a:bodyPr>
          <a:lstStyle/>
          <a:p>
            <a:pPr marL="0" indent="0">
              <a:buNone/>
            </a:pPr>
            <a:r>
              <a:rPr lang="en-US" b="1" dirty="0">
                <a:solidFill>
                  <a:schemeClr val="bg1"/>
                </a:solidFill>
              </a:rPr>
              <a:t>World Renew responds to urgent needs. In </a:t>
            </a:r>
            <a:r>
              <a:rPr lang="en-US" b="1" dirty="0">
                <a:solidFill>
                  <a:srgbClr val="FFFF00"/>
                </a:solidFill>
              </a:rPr>
              <a:t>North America</a:t>
            </a:r>
            <a:r>
              <a:rPr lang="en-US" b="1" dirty="0">
                <a:solidFill>
                  <a:schemeClr val="bg1"/>
                </a:solidFill>
              </a:rPr>
              <a:t>, this often includes clearing debris, </a:t>
            </a:r>
            <a:r>
              <a:rPr lang="en-US" b="1" i="1" u="sng" dirty="0">
                <a:solidFill>
                  <a:schemeClr val="bg1"/>
                </a:solidFill>
              </a:rPr>
              <a:t>assessing needs</a:t>
            </a:r>
            <a:r>
              <a:rPr lang="en-US" b="1" dirty="0">
                <a:solidFill>
                  <a:schemeClr val="bg1"/>
                </a:solidFill>
              </a:rPr>
              <a:t>, training local leaders, and repairing and rebuilding damaged homes.</a:t>
            </a:r>
          </a:p>
          <a:p>
            <a:pPr marL="0" indent="0">
              <a:buNone/>
            </a:pPr>
            <a:r>
              <a:rPr lang="en-US" b="1" dirty="0">
                <a:solidFill>
                  <a:srgbClr val="FFFF00"/>
                </a:solidFill>
              </a:rPr>
              <a:t>Internationally</a:t>
            </a:r>
            <a:r>
              <a:rPr lang="en-US" b="1" dirty="0">
                <a:solidFill>
                  <a:schemeClr val="bg1"/>
                </a:solidFill>
              </a:rPr>
              <a:t>, it includes providing and distributing emergency food, water, shelter, and other supplies.  It also often involves the rebuilding of homes and livelihoods.</a:t>
            </a:r>
          </a:p>
        </p:txBody>
      </p:sp>
    </p:spTree>
    <p:extLst>
      <p:ext uri="{BB962C8B-B14F-4D97-AF65-F5344CB8AC3E}">
        <p14:creationId xmlns:p14="http://schemas.microsoft.com/office/powerpoint/2010/main" val="289571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121"/>
            <a:ext cx="8229600" cy="1076960"/>
          </a:xfrm>
        </p:spPr>
        <p:txBody>
          <a:bodyPr/>
          <a:lstStyle/>
          <a:p>
            <a:r>
              <a:rPr lang="en-US" b="1" dirty="0">
                <a:solidFill>
                  <a:schemeClr val="bg1"/>
                </a:solidFill>
              </a:rPr>
              <a:t>Disaster Response Services</a:t>
            </a:r>
          </a:p>
        </p:txBody>
      </p:sp>
      <p:sp>
        <p:nvSpPr>
          <p:cNvPr id="7" name="Content Placeholder 6"/>
          <p:cNvSpPr>
            <a:spLocks noGrp="1"/>
          </p:cNvSpPr>
          <p:nvPr>
            <p:ph idx="1"/>
          </p:nvPr>
        </p:nvSpPr>
        <p:spPr>
          <a:xfrm>
            <a:off x="3465966" y="1249680"/>
            <a:ext cx="5220833" cy="5191760"/>
          </a:xfrm>
        </p:spPr>
        <p:txBody>
          <a:bodyPr>
            <a:normAutofit fontScale="77500" lnSpcReduction="20000"/>
          </a:bodyPr>
          <a:lstStyle/>
          <a:p>
            <a:pPr marL="0" indent="0">
              <a:buNone/>
            </a:pPr>
            <a:r>
              <a:rPr lang="en-US" sz="4100" b="1" dirty="0">
                <a:solidFill>
                  <a:schemeClr val="bg1"/>
                </a:solidFill>
              </a:rPr>
              <a:t>What DRS does:</a:t>
            </a:r>
          </a:p>
          <a:p>
            <a:pPr marL="0" indent="0">
              <a:buNone/>
            </a:pPr>
            <a:r>
              <a:rPr lang="en-US" b="1" dirty="0">
                <a:solidFill>
                  <a:schemeClr val="bg1"/>
                </a:solidFill>
              </a:rPr>
              <a:t>-Early assessment</a:t>
            </a:r>
          </a:p>
          <a:p>
            <a:pPr marL="0" indent="0">
              <a:buNone/>
            </a:pPr>
            <a:r>
              <a:rPr lang="en-US" b="1" dirty="0">
                <a:solidFill>
                  <a:schemeClr val="bg1"/>
                </a:solidFill>
              </a:rPr>
              <a:t>-Cleanup and debris removal</a:t>
            </a:r>
          </a:p>
          <a:p>
            <a:pPr marL="0" indent="0">
              <a:buNone/>
            </a:pPr>
            <a:r>
              <a:rPr lang="en-US" b="1" dirty="0">
                <a:solidFill>
                  <a:schemeClr val="bg1"/>
                </a:solidFill>
              </a:rPr>
              <a:t>-Unmet needs assessment</a:t>
            </a:r>
          </a:p>
          <a:p>
            <a:pPr marL="0" indent="0">
              <a:buNone/>
            </a:pPr>
            <a:r>
              <a:rPr lang="en-US" b="1" dirty="0">
                <a:solidFill>
                  <a:schemeClr val="bg1"/>
                </a:solidFill>
              </a:rPr>
              <a:t>-Organizational capacity building</a:t>
            </a:r>
          </a:p>
          <a:p>
            <a:pPr marL="0" indent="0">
              <a:buNone/>
            </a:pPr>
            <a:r>
              <a:rPr lang="en-US" b="1" dirty="0">
                <a:solidFill>
                  <a:schemeClr val="bg1"/>
                </a:solidFill>
              </a:rPr>
              <a:t>-Reconstruction</a:t>
            </a:r>
          </a:p>
          <a:p>
            <a:pPr marL="0" indent="0">
              <a:buNone/>
            </a:pPr>
            <a:r>
              <a:rPr lang="en-US" b="1" dirty="0">
                <a:solidFill>
                  <a:schemeClr val="bg1"/>
                </a:solidFill>
              </a:rPr>
              <a:t>-Construction estimating.</a:t>
            </a:r>
          </a:p>
          <a:p>
            <a:pPr marL="0" indent="0">
              <a:buNone/>
            </a:pPr>
            <a:r>
              <a:rPr lang="en-US" b="1" dirty="0">
                <a:solidFill>
                  <a:schemeClr val="bg1"/>
                </a:solidFill>
              </a:rPr>
              <a:t>….all in partnership with other organizations and volunteers.</a:t>
            </a:r>
          </a:p>
          <a:p>
            <a:endParaRPr lang="en-US" b="1" dirty="0">
              <a:solidFill>
                <a:schemeClr val="bg1"/>
              </a:solidFill>
            </a:endParaRPr>
          </a:p>
          <a:p>
            <a:pPr marL="0" indent="0">
              <a:buNone/>
            </a:pPr>
            <a:r>
              <a:rPr lang="en-US" b="1" dirty="0">
                <a:solidFill>
                  <a:srgbClr val="FF0000"/>
                </a:solidFill>
              </a:rPr>
              <a:t>SINCE 1970: 7,500 homes repaired, by 44,000 volunteers; </a:t>
            </a:r>
          </a:p>
          <a:p>
            <a:pPr marL="0" indent="0">
              <a:buNone/>
            </a:pPr>
            <a:r>
              <a:rPr lang="en-US" b="1" dirty="0">
                <a:solidFill>
                  <a:srgbClr val="FF0000"/>
                </a:solidFill>
              </a:rPr>
              <a:t>DRS became 50 years old last year!!!!</a:t>
            </a:r>
          </a:p>
          <a:p>
            <a:endParaRPr lang="en-US" dirty="0"/>
          </a:p>
        </p:txBody>
      </p:sp>
      <p:pic>
        <p:nvPicPr>
          <p:cNvPr id="8" name="Picture 7"/>
          <p:cNvPicPr>
            <a:picLocks noChangeAspect="1"/>
          </p:cNvPicPr>
          <p:nvPr/>
        </p:nvPicPr>
        <p:blipFill>
          <a:blip r:embed="rId3"/>
          <a:stretch>
            <a:fillRect/>
          </a:stretch>
        </p:blipFill>
        <p:spPr>
          <a:xfrm>
            <a:off x="0" y="2130439"/>
            <a:ext cx="3465967" cy="2136761"/>
          </a:xfrm>
          <a:prstGeom prst="rect">
            <a:avLst/>
          </a:prstGeom>
        </p:spPr>
      </p:pic>
    </p:spTree>
    <p:extLst>
      <p:ext uri="{BB962C8B-B14F-4D97-AF65-F5344CB8AC3E}">
        <p14:creationId xmlns:p14="http://schemas.microsoft.com/office/powerpoint/2010/main" val="9008830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3"/>
          <a:stretch>
            <a:fillRect/>
          </a:stretch>
        </p:blipFill>
        <p:spPr>
          <a:xfrm>
            <a:off x="-142240" y="-1"/>
            <a:ext cx="9378278" cy="5728049"/>
          </a:xfrm>
          <a:prstGeom prst="rect">
            <a:avLst/>
          </a:prstGeom>
        </p:spPr>
      </p:pic>
    </p:spTree>
    <p:extLst>
      <p:ext uri="{BB962C8B-B14F-4D97-AF65-F5344CB8AC3E}">
        <p14:creationId xmlns:p14="http://schemas.microsoft.com/office/powerpoint/2010/main" val="35429003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50342</TotalTime>
  <Words>1659</Words>
  <Application>Microsoft Office PowerPoint</Application>
  <PresentationFormat>On-screen Show (4:3)</PresentationFormat>
  <Paragraphs>172</Paragraphs>
  <Slides>32</Slides>
  <Notes>27</Notes>
  <HiddenSlides>0</HiddenSlides>
  <MMClips>0</MMClips>
  <ScaleCrop>false</ScaleCrop>
  <HeadingPairs>
    <vt:vector size="6" baseType="variant">
      <vt:variant>
        <vt:lpstr>Fonts Used</vt:lpstr>
      </vt:variant>
      <vt:variant>
        <vt:i4>6</vt:i4>
      </vt:variant>
      <vt:variant>
        <vt:lpstr>Theme</vt:lpstr>
      </vt:variant>
      <vt:variant>
        <vt:i4>9</vt:i4>
      </vt:variant>
      <vt:variant>
        <vt:lpstr>Slide Titles</vt:lpstr>
      </vt:variant>
      <vt:variant>
        <vt:i4>32</vt:i4>
      </vt:variant>
    </vt:vector>
  </HeadingPairs>
  <TitlesOfParts>
    <vt:vector size="47" baseType="lpstr">
      <vt:lpstr>Arial</vt:lpstr>
      <vt:lpstr>Calibri</vt:lpstr>
      <vt:lpstr>Calibri Light</vt:lpstr>
      <vt:lpstr>Garamond</vt:lpstr>
      <vt:lpstr>Gotham Light</vt:lpstr>
      <vt:lpstr>Gotham Medium</vt:lpstr>
      <vt:lpstr>Office Theme</vt:lpstr>
      <vt:lpstr>3_Office Theme</vt:lpstr>
      <vt:lpstr>4_Office Theme</vt:lpstr>
      <vt:lpstr>5_Office Theme</vt:lpstr>
      <vt:lpstr>6_Office Theme</vt:lpstr>
      <vt:lpstr>7_Office Theme</vt:lpstr>
      <vt:lpstr>8_Office Theme</vt:lpstr>
      <vt:lpstr>1_Office Theme</vt:lpstr>
      <vt:lpstr>9_Office Theme</vt:lpstr>
      <vt:lpstr>Classis Huron,  February, 2023</vt:lpstr>
      <vt:lpstr>What World Renew does:</vt:lpstr>
      <vt:lpstr>PowerPoint Presentation</vt:lpstr>
      <vt:lpstr>PowerPoint Presentation</vt:lpstr>
      <vt:lpstr>PowerPoint Presentation</vt:lpstr>
      <vt:lpstr>PowerPoint Presentation</vt:lpstr>
      <vt:lpstr>North American and global disaster response and rehabilitation</vt:lpstr>
      <vt:lpstr>Disaster Response Services</vt:lpstr>
      <vt:lpstr>PowerPoint Presentation</vt:lpstr>
      <vt:lpstr>Disaster Response</vt:lpstr>
      <vt:lpstr>On October, 2022, World Renew had projects in 21 countries, impacting just under 500,000 participants, with $13,102,588 committed (this is a fluctuating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Core Humanitarian Standard</vt:lpstr>
      <vt:lpstr>CHS: Nine Commitments  Humanitarian response:</vt:lpstr>
      <vt:lpstr>CHS: Nine Commitments </vt:lpstr>
      <vt:lpstr>The Refugee Program by Dec. 31/22: </vt:lpstr>
      <vt:lpstr>Key to World Renew (and DMC): A.B.C.D…</vt:lpstr>
      <vt:lpstr>  </vt:lpstr>
      <vt:lpstr>  </vt:lpstr>
      <vt:lpstr>Mrs. Magdalena Mashauri and Mr. Mashauri Nyamonge, Tanzania </vt:lpstr>
      <vt:lpstr>Kitchen Garden</vt:lpstr>
      <vt:lpstr>PowerPoint Presentation</vt:lpstr>
      <vt:lpstr>Village Savings and Loans </vt:lpstr>
      <vt:lpstr>PowerPoint Presentation</vt:lpstr>
      <vt:lpstr>Mrs. Chausoku Mayala and Mr. Mayala Nyamonge, Tanzania </vt:lpstr>
      <vt:lpstr>Thanks for this time together! May God continue to bless us all, Classis Huron.</vt:lpstr>
    </vt:vector>
  </TitlesOfParts>
  <Company>CRC Support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Dean Heetderks</dc:creator>
  <cp:lastModifiedBy>Healthy</cp:lastModifiedBy>
  <cp:revision>279</cp:revision>
  <cp:lastPrinted>2023-02-14T13:15:51Z</cp:lastPrinted>
  <dcterms:created xsi:type="dcterms:W3CDTF">2014-06-03T11:49:42Z</dcterms:created>
  <dcterms:modified xsi:type="dcterms:W3CDTF">2023-02-16T14:51:03Z</dcterms:modified>
</cp:coreProperties>
</file>